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68" r:id="rId3"/>
    <p:sldId id="261" r:id="rId4"/>
    <p:sldId id="269" r:id="rId5"/>
    <p:sldId id="257" r:id="rId6"/>
    <p:sldId id="270" r:id="rId7"/>
    <p:sldId id="262" r:id="rId8"/>
    <p:sldId id="271" r:id="rId9"/>
    <p:sldId id="263" r:id="rId10"/>
    <p:sldId id="264" r:id="rId11"/>
    <p:sldId id="272" r:id="rId12"/>
    <p:sldId id="265" r:id="rId13"/>
    <p:sldId id="273" r:id="rId14"/>
    <p:sldId id="274" r:id="rId15"/>
    <p:sldId id="278" r:id="rId16"/>
    <p:sldId id="275" r:id="rId17"/>
    <p:sldId id="276" r:id="rId18"/>
    <p:sldId id="277" r:id="rId19"/>
    <p:sldId id="259" r:id="rId20"/>
    <p:sldId id="266" r:id="rId21"/>
    <p:sldId id="267" r:id="rId22"/>
    <p:sldId id="25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4660"/>
  </p:normalViewPr>
  <p:slideViewPr>
    <p:cSldViewPr snapToGrid="0">
      <p:cViewPr varScale="1">
        <p:scale>
          <a:sx n="39" d="100"/>
          <a:sy n="39" d="100"/>
        </p:scale>
        <p:origin x="473" y="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966104-439A-4912-A0EC-7B25A3D602A6}" type="doc">
      <dgm:prSet loTypeId="urn:microsoft.com/office/officeart/2008/layout/LinedList" loCatId="list" qsTypeId="urn:microsoft.com/office/officeart/2005/8/quickstyle/simple4" qsCatId="simple" csTypeId="urn:microsoft.com/office/officeart/2005/8/colors/accent3_2" csCatId="accent3" phldr="1"/>
      <dgm:spPr/>
      <dgm:t>
        <a:bodyPr/>
        <a:lstStyle/>
        <a:p>
          <a:endParaRPr lang="en-US"/>
        </a:p>
      </dgm:t>
    </dgm:pt>
    <dgm:pt modelId="{E1C78546-B216-4FD2-958F-408837B29662}">
      <dgm:prSet custT="1"/>
      <dgm:spPr/>
      <dgm:t>
        <a:bodyPr/>
        <a:lstStyle/>
        <a:p>
          <a:r>
            <a:rPr lang="en-US" sz="2000" b="1" u="sng" dirty="0"/>
            <a:t>A warning- </a:t>
          </a:r>
          <a:r>
            <a:rPr lang="en-US" sz="2000" dirty="0"/>
            <a:t>As a culture, we are inundated with killing everywhere we turn. This can lead to de-sensitization to violence, and people may need increasing levels to find a story interesting. As a psychiatric nurse for 50 years, that worries me. Not for the adults with life experiences to put it in perspective, but for kids who grew up with too much screen time as their reality. I grew up playing cops and robbers and read mysteries that were a lot ‘cleaner’ before my career led me to grittier portrayals. I know I’m writing fiction. </a:t>
          </a:r>
        </a:p>
      </dgm:t>
    </dgm:pt>
    <dgm:pt modelId="{CA6EC98F-5E3E-4FF2-8E4B-AFC93E8DE3D2}" type="parTrans" cxnId="{BDD4FEB1-55DC-4173-AC6C-CF4A379B97E6}">
      <dgm:prSet/>
      <dgm:spPr/>
      <dgm:t>
        <a:bodyPr/>
        <a:lstStyle/>
        <a:p>
          <a:endParaRPr lang="en-US"/>
        </a:p>
      </dgm:t>
    </dgm:pt>
    <dgm:pt modelId="{29704C4B-E910-4722-B8AC-D9314619A1C2}" type="sibTrans" cxnId="{BDD4FEB1-55DC-4173-AC6C-CF4A379B97E6}">
      <dgm:prSet/>
      <dgm:spPr/>
      <dgm:t>
        <a:bodyPr/>
        <a:lstStyle/>
        <a:p>
          <a:endParaRPr lang="en-US"/>
        </a:p>
      </dgm:t>
    </dgm:pt>
    <dgm:pt modelId="{07CDE11E-7B1F-47E8-A68D-333BA2BAE612}">
      <dgm:prSet custT="1"/>
      <dgm:spPr/>
      <dgm:t>
        <a:bodyPr/>
        <a:lstStyle/>
        <a:p>
          <a:r>
            <a:rPr lang="en-US" sz="2000" b="1" u="sng" dirty="0"/>
            <a:t>An Admission- </a:t>
          </a:r>
          <a:r>
            <a:rPr lang="en-US" sz="2000" dirty="0"/>
            <a:t>That said, I write to suit myself and I like a certain amount of adult content too. My books are for adults who can handle adult themes and keep them in perspective. I write about imperfect people doing imperfect things, and I use my knowledge of the human mind to make it as real as possible.</a:t>
          </a:r>
        </a:p>
      </dgm:t>
    </dgm:pt>
    <dgm:pt modelId="{881CBB16-1BEF-4A44-8933-5E36FDCF3450}" type="parTrans" cxnId="{19F4A4F8-397A-4272-9157-64CFB8A27575}">
      <dgm:prSet/>
      <dgm:spPr/>
      <dgm:t>
        <a:bodyPr/>
        <a:lstStyle/>
        <a:p>
          <a:endParaRPr lang="en-US"/>
        </a:p>
      </dgm:t>
    </dgm:pt>
    <dgm:pt modelId="{E1C69C45-40CA-4A76-A808-CA3D92D8B2ED}" type="sibTrans" cxnId="{19F4A4F8-397A-4272-9157-64CFB8A27575}">
      <dgm:prSet/>
      <dgm:spPr/>
      <dgm:t>
        <a:bodyPr/>
        <a:lstStyle/>
        <a:p>
          <a:endParaRPr lang="en-US"/>
        </a:p>
      </dgm:t>
    </dgm:pt>
    <dgm:pt modelId="{F8096339-4AC4-4CA9-A35C-079826CA5C86}">
      <dgm:prSet custT="1"/>
      <dgm:spPr/>
      <dgm:t>
        <a:bodyPr/>
        <a:lstStyle/>
        <a:p>
          <a:r>
            <a:rPr lang="en-US" sz="2000" b="1" u="sng" dirty="0"/>
            <a:t>A Thank You- </a:t>
          </a:r>
          <a:r>
            <a:rPr lang="en-US" sz="2000" dirty="0"/>
            <a:t> Thank you for signing up for my email list. Now let’s test your </a:t>
          </a:r>
          <a:r>
            <a:rPr lang="en-US" sz="2000" b="1" dirty="0"/>
            <a:t>Killer IQ</a:t>
          </a:r>
          <a:r>
            <a:rPr lang="en-US" sz="2100" dirty="0"/>
            <a:t>.</a:t>
          </a:r>
        </a:p>
      </dgm:t>
    </dgm:pt>
    <dgm:pt modelId="{1765DE69-C191-4B3C-B31F-558D0FC280E7}" type="parTrans" cxnId="{1D0280A2-DD4E-4147-AC5A-98EFF12E7EDF}">
      <dgm:prSet/>
      <dgm:spPr/>
      <dgm:t>
        <a:bodyPr/>
        <a:lstStyle/>
        <a:p>
          <a:endParaRPr lang="en-US"/>
        </a:p>
      </dgm:t>
    </dgm:pt>
    <dgm:pt modelId="{0BFC94EF-706C-49C6-87A1-622FC5EAE82D}" type="sibTrans" cxnId="{1D0280A2-DD4E-4147-AC5A-98EFF12E7EDF}">
      <dgm:prSet/>
      <dgm:spPr/>
      <dgm:t>
        <a:bodyPr/>
        <a:lstStyle/>
        <a:p>
          <a:endParaRPr lang="en-US"/>
        </a:p>
      </dgm:t>
    </dgm:pt>
    <dgm:pt modelId="{1B2A929B-E1BB-4574-9563-7DF64AEE1902}" type="pres">
      <dgm:prSet presAssocID="{D6966104-439A-4912-A0EC-7B25A3D602A6}" presName="vert0" presStyleCnt="0">
        <dgm:presLayoutVars>
          <dgm:dir/>
          <dgm:animOne val="branch"/>
          <dgm:animLvl val="lvl"/>
        </dgm:presLayoutVars>
      </dgm:prSet>
      <dgm:spPr/>
    </dgm:pt>
    <dgm:pt modelId="{3F0B524C-3341-495D-9269-8FB237EF03DF}" type="pres">
      <dgm:prSet presAssocID="{E1C78546-B216-4FD2-958F-408837B29662}" presName="thickLine" presStyleLbl="alignNode1" presStyleIdx="0" presStyleCnt="3"/>
      <dgm:spPr/>
    </dgm:pt>
    <dgm:pt modelId="{D33AA2C8-59F2-4919-85FF-C447C676A218}" type="pres">
      <dgm:prSet presAssocID="{E1C78546-B216-4FD2-958F-408837B29662}" presName="horz1" presStyleCnt="0"/>
      <dgm:spPr/>
    </dgm:pt>
    <dgm:pt modelId="{92E2EF45-9CD3-494D-8181-A4CB9A6F7D68}" type="pres">
      <dgm:prSet presAssocID="{E1C78546-B216-4FD2-958F-408837B29662}" presName="tx1" presStyleLbl="revTx" presStyleIdx="0" presStyleCnt="3" custScaleY="150770"/>
      <dgm:spPr/>
    </dgm:pt>
    <dgm:pt modelId="{7C1812BC-A0E2-4651-9B81-F7620CC4F22B}" type="pres">
      <dgm:prSet presAssocID="{E1C78546-B216-4FD2-958F-408837B29662}" presName="vert1" presStyleCnt="0"/>
      <dgm:spPr/>
    </dgm:pt>
    <dgm:pt modelId="{6EDAE9FE-E903-455C-B198-E28B80C611DB}" type="pres">
      <dgm:prSet presAssocID="{07CDE11E-7B1F-47E8-A68D-333BA2BAE612}" presName="thickLine" presStyleLbl="alignNode1" presStyleIdx="1" presStyleCnt="3"/>
      <dgm:spPr/>
    </dgm:pt>
    <dgm:pt modelId="{5DE5EB04-640C-4C33-A60D-9A850A593D09}" type="pres">
      <dgm:prSet presAssocID="{07CDE11E-7B1F-47E8-A68D-333BA2BAE612}" presName="horz1" presStyleCnt="0"/>
      <dgm:spPr/>
    </dgm:pt>
    <dgm:pt modelId="{9FBFD3E9-EB7A-4ED8-96F1-F7E8062C3BEC}" type="pres">
      <dgm:prSet presAssocID="{07CDE11E-7B1F-47E8-A68D-333BA2BAE612}" presName="tx1" presStyleLbl="revTx" presStyleIdx="1" presStyleCnt="3" custScaleY="89262"/>
      <dgm:spPr/>
    </dgm:pt>
    <dgm:pt modelId="{021BF090-6E6D-4F68-A99B-E9E8EF791258}" type="pres">
      <dgm:prSet presAssocID="{07CDE11E-7B1F-47E8-A68D-333BA2BAE612}" presName="vert1" presStyleCnt="0"/>
      <dgm:spPr/>
    </dgm:pt>
    <dgm:pt modelId="{1FDF4FEE-CBD2-4CAF-84EC-A8846F24C2BB}" type="pres">
      <dgm:prSet presAssocID="{F8096339-4AC4-4CA9-A35C-079826CA5C86}" presName="thickLine" presStyleLbl="alignNode1" presStyleIdx="2" presStyleCnt="3"/>
      <dgm:spPr/>
    </dgm:pt>
    <dgm:pt modelId="{9FD36F19-C554-4877-9053-0FCEEBC7F8DC}" type="pres">
      <dgm:prSet presAssocID="{F8096339-4AC4-4CA9-A35C-079826CA5C86}" presName="horz1" presStyleCnt="0"/>
      <dgm:spPr/>
    </dgm:pt>
    <dgm:pt modelId="{3DF535B7-E583-4A37-9077-5DF4BFB229DE}" type="pres">
      <dgm:prSet presAssocID="{F8096339-4AC4-4CA9-A35C-079826CA5C86}" presName="tx1" presStyleLbl="revTx" presStyleIdx="2" presStyleCnt="3" custScaleY="51855"/>
      <dgm:spPr/>
    </dgm:pt>
    <dgm:pt modelId="{0980ABFE-B2B4-4AA0-90CE-5166D7528F57}" type="pres">
      <dgm:prSet presAssocID="{F8096339-4AC4-4CA9-A35C-079826CA5C86}" presName="vert1" presStyleCnt="0"/>
      <dgm:spPr/>
    </dgm:pt>
  </dgm:ptLst>
  <dgm:cxnLst>
    <dgm:cxn modelId="{B398990A-EC9F-4EC0-9DFA-34459A3F9384}" type="presOf" srcId="{D6966104-439A-4912-A0EC-7B25A3D602A6}" destId="{1B2A929B-E1BB-4574-9563-7DF64AEE1902}" srcOrd="0" destOrd="0" presId="urn:microsoft.com/office/officeart/2008/layout/LinedList"/>
    <dgm:cxn modelId="{2EBC395C-CCAE-4011-8CE3-71728AD369A8}" type="presOf" srcId="{F8096339-4AC4-4CA9-A35C-079826CA5C86}" destId="{3DF535B7-E583-4A37-9077-5DF4BFB229DE}" srcOrd="0" destOrd="0" presId="urn:microsoft.com/office/officeart/2008/layout/LinedList"/>
    <dgm:cxn modelId="{24B4914E-AD4E-4BD4-8E64-BA3C0C57E24A}" type="presOf" srcId="{E1C78546-B216-4FD2-958F-408837B29662}" destId="{92E2EF45-9CD3-494D-8181-A4CB9A6F7D68}" srcOrd="0" destOrd="0" presId="urn:microsoft.com/office/officeart/2008/layout/LinedList"/>
    <dgm:cxn modelId="{99558E58-4C24-4EE4-8BD7-0CDCA10E5A6D}" type="presOf" srcId="{07CDE11E-7B1F-47E8-A68D-333BA2BAE612}" destId="{9FBFD3E9-EB7A-4ED8-96F1-F7E8062C3BEC}" srcOrd="0" destOrd="0" presId="urn:microsoft.com/office/officeart/2008/layout/LinedList"/>
    <dgm:cxn modelId="{1D0280A2-DD4E-4147-AC5A-98EFF12E7EDF}" srcId="{D6966104-439A-4912-A0EC-7B25A3D602A6}" destId="{F8096339-4AC4-4CA9-A35C-079826CA5C86}" srcOrd="2" destOrd="0" parTransId="{1765DE69-C191-4B3C-B31F-558D0FC280E7}" sibTransId="{0BFC94EF-706C-49C6-87A1-622FC5EAE82D}"/>
    <dgm:cxn modelId="{BDD4FEB1-55DC-4173-AC6C-CF4A379B97E6}" srcId="{D6966104-439A-4912-A0EC-7B25A3D602A6}" destId="{E1C78546-B216-4FD2-958F-408837B29662}" srcOrd="0" destOrd="0" parTransId="{CA6EC98F-5E3E-4FF2-8E4B-AFC93E8DE3D2}" sibTransId="{29704C4B-E910-4722-B8AC-D9314619A1C2}"/>
    <dgm:cxn modelId="{19F4A4F8-397A-4272-9157-64CFB8A27575}" srcId="{D6966104-439A-4912-A0EC-7B25A3D602A6}" destId="{07CDE11E-7B1F-47E8-A68D-333BA2BAE612}" srcOrd="1" destOrd="0" parTransId="{881CBB16-1BEF-4A44-8933-5E36FDCF3450}" sibTransId="{E1C69C45-40CA-4A76-A808-CA3D92D8B2ED}"/>
    <dgm:cxn modelId="{B01D663B-6AC0-4B9A-956F-CE3A0E6C33D7}" type="presParOf" srcId="{1B2A929B-E1BB-4574-9563-7DF64AEE1902}" destId="{3F0B524C-3341-495D-9269-8FB237EF03DF}" srcOrd="0" destOrd="0" presId="urn:microsoft.com/office/officeart/2008/layout/LinedList"/>
    <dgm:cxn modelId="{A26515CF-7A40-4467-93AF-9C39378D345A}" type="presParOf" srcId="{1B2A929B-E1BB-4574-9563-7DF64AEE1902}" destId="{D33AA2C8-59F2-4919-85FF-C447C676A218}" srcOrd="1" destOrd="0" presId="urn:microsoft.com/office/officeart/2008/layout/LinedList"/>
    <dgm:cxn modelId="{7C866F38-765E-4FBD-A9C3-D8182BC82326}" type="presParOf" srcId="{D33AA2C8-59F2-4919-85FF-C447C676A218}" destId="{92E2EF45-9CD3-494D-8181-A4CB9A6F7D68}" srcOrd="0" destOrd="0" presId="urn:microsoft.com/office/officeart/2008/layout/LinedList"/>
    <dgm:cxn modelId="{B5A8BA60-70D4-4E19-BAA7-523F39E0AADE}" type="presParOf" srcId="{D33AA2C8-59F2-4919-85FF-C447C676A218}" destId="{7C1812BC-A0E2-4651-9B81-F7620CC4F22B}" srcOrd="1" destOrd="0" presId="urn:microsoft.com/office/officeart/2008/layout/LinedList"/>
    <dgm:cxn modelId="{9A25A95C-0062-40F4-98C5-DF2AAFDA4855}" type="presParOf" srcId="{1B2A929B-E1BB-4574-9563-7DF64AEE1902}" destId="{6EDAE9FE-E903-455C-B198-E28B80C611DB}" srcOrd="2" destOrd="0" presId="urn:microsoft.com/office/officeart/2008/layout/LinedList"/>
    <dgm:cxn modelId="{934E7BB3-259E-4E62-978A-0B7C82F6BA82}" type="presParOf" srcId="{1B2A929B-E1BB-4574-9563-7DF64AEE1902}" destId="{5DE5EB04-640C-4C33-A60D-9A850A593D09}" srcOrd="3" destOrd="0" presId="urn:microsoft.com/office/officeart/2008/layout/LinedList"/>
    <dgm:cxn modelId="{389F8C9E-D523-4AB9-ADDA-FCEC1A31C50B}" type="presParOf" srcId="{5DE5EB04-640C-4C33-A60D-9A850A593D09}" destId="{9FBFD3E9-EB7A-4ED8-96F1-F7E8062C3BEC}" srcOrd="0" destOrd="0" presId="urn:microsoft.com/office/officeart/2008/layout/LinedList"/>
    <dgm:cxn modelId="{80D1CA04-7DC7-4D69-B2EB-A2361DFCC078}" type="presParOf" srcId="{5DE5EB04-640C-4C33-A60D-9A850A593D09}" destId="{021BF090-6E6D-4F68-A99B-E9E8EF791258}" srcOrd="1" destOrd="0" presId="urn:microsoft.com/office/officeart/2008/layout/LinedList"/>
    <dgm:cxn modelId="{B64C9C5B-F9FC-4287-BECB-D15DF150E564}" type="presParOf" srcId="{1B2A929B-E1BB-4574-9563-7DF64AEE1902}" destId="{1FDF4FEE-CBD2-4CAF-84EC-A8846F24C2BB}" srcOrd="4" destOrd="0" presId="urn:microsoft.com/office/officeart/2008/layout/LinedList"/>
    <dgm:cxn modelId="{4EC63854-37FF-490B-9ADD-96AA7710B356}" type="presParOf" srcId="{1B2A929B-E1BB-4574-9563-7DF64AEE1902}" destId="{9FD36F19-C554-4877-9053-0FCEEBC7F8DC}" srcOrd="5" destOrd="0" presId="urn:microsoft.com/office/officeart/2008/layout/LinedList"/>
    <dgm:cxn modelId="{8245A197-B9AE-4256-8699-4A3C57429506}" type="presParOf" srcId="{9FD36F19-C554-4877-9053-0FCEEBC7F8DC}" destId="{3DF535B7-E583-4A37-9077-5DF4BFB229DE}" srcOrd="0" destOrd="0" presId="urn:microsoft.com/office/officeart/2008/layout/LinedList"/>
    <dgm:cxn modelId="{3ED41987-829C-4E9A-9D58-67F992C30491}" type="presParOf" srcId="{9FD36F19-C554-4877-9053-0FCEEBC7F8DC}" destId="{0980ABFE-B2B4-4AA0-90CE-5166D7528F5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9D233D-EDF2-4BCD-AC24-D276A8760DB3}"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46424658-7785-4F5C-AB15-4CBB5B3CF822}">
      <dgm:prSet/>
      <dgm:spPr/>
      <dgm:t>
        <a:bodyPr/>
        <a:lstStyle/>
        <a:p>
          <a:r>
            <a:rPr lang="en-US"/>
            <a:t>Most murders are hard to solve</a:t>
          </a:r>
        </a:p>
      </dgm:t>
    </dgm:pt>
    <dgm:pt modelId="{29548794-CC4C-41CA-B7B5-9D2FD5726999}" type="parTrans" cxnId="{4231CA74-DDEA-4B69-8D77-003A87AA4986}">
      <dgm:prSet/>
      <dgm:spPr/>
      <dgm:t>
        <a:bodyPr/>
        <a:lstStyle/>
        <a:p>
          <a:endParaRPr lang="en-US"/>
        </a:p>
      </dgm:t>
    </dgm:pt>
    <dgm:pt modelId="{E3294E06-547C-4BA0-BE4B-277874684B4B}" type="sibTrans" cxnId="{4231CA74-DDEA-4B69-8D77-003A87AA4986}">
      <dgm:prSet/>
      <dgm:spPr/>
      <dgm:t>
        <a:bodyPr/>
        <a:lstStyle/>
        <a:p>
          <a:endParaRPr lang="en-US"/>
        </a:p>
      </dgm:t>
    </dgm:pt>
    <dgm:pt modelId="{CA32D6DA-B316-4555-9DCE-0B0D00FC6DA8}">
      <dgm:prSet/>
      <dgm:spPr/>
      <dgm:t>
        <a:bodyPr/>
        <a:lstStyle/>
        <a:p>
          <a:r>
            <a:rPr lang="en-US"/>
            <a:t>A- Agree</a:t>
          </a:r>
        </a:p>
      </dgm:t>
    </dgm:pt>
    <dgm:pt modelId="{EFB93BF3-0E2D-470E-A7B2-B4C5E0750066}" type="parTrans" cxnId="{E7EEAD70-FB89-4E0F-9DE8-DA813DA46490}">
      <dgm:prSet/>
      <dgm:spPr/>
      <dgm:t>
        <a:bodyPr/>
        <a:lstStyle/>
        <a:p>
          <a:endParaRPr lang="en-US"/>
        </a:p>
      </dgm:t>
    </dgm:pt>
    <dgm:pt modelId="{010A7AAC-0679-4CF9-AE29-62D7CDF9F01B}" type="sibTrans" cxnId="{E7EEAD70-FB89-4E0F-9DE8-DA813DA46490}">
      <dgm:prSet/>
      <dgm:spPr/>
      <dgm:t>
        <a:bodyPr/>
        <a:lstStyle/>
        <a:p>
          <a:endParaRPr lang="en-US"/>
        </a:p>
      </dgm:t>
    </dgm:pt>
    <dgm:pt modelId="{245E6A54-8120-40C0-BF03-1B036BF6170E}">
      <dgm:prSet/>
      <dgm:spPr/>
      <dgm:t>
        <a:bodyPr/>
        <a:lstStyle/>
        <a:p>
          <a:r>
            <a:rPr lang="en-US"/>
            <a:t>B- Disagree</a:t>
          </a:r>
        </a:p>
      </dgm:t>
    </dgm:pt>
    <dgm:pt modelId="{12448932-4B20-4466-AE3E-47B7D594F183}" type="parTrans" cxnId="{E89D6398-C788-4742-864E-05D5BCE861C2}">
      <dgm:prSet/>
      <dgm:spPr/>
      <dgm:t>
        <a:bodyPr/>
        <a:lstStyle/>
        <a:p>
          <a:endParaRPr lang="en-US"/>
        </a:p>
      </dgm:t>
    </dgm:pt>
    <dgm:pt modelId="{3CFDC38D-F2CA-4E1F-A543-83DE6AC6333C}" type="sibTrans" cxnId="{E89D6398-C788-4742-864E-05D5BCE861C2}">
      <dgm:prSet/>
      <dgm:spPr/>
      <dgm:t>
        <a:bodyPr/>
        <a:lstStyle/>
        <a:p>
          <a:endParaRPr lang="en-US"/>
        </a:p>
      </dgm:t>
    </dgm:pt>
    <dgm:pt modelId="{43820B1A-CCC1-49D2-A63D-A085DF95FE17}">
      <dgm:prSet/>
      <dgm:spPr/>
      <dgm:t>
        <a:bodyPr/>
        <a:lstStyle/>
        <a:p>
          <a:r>
            <a:rPr lang="en-US"/>
            <a:t>C- Beats me</a:t>
          </a:r>
        </a:p>
      </dgm:t>
    </dgm:pt>
    <dgm:pt modelId="{B0884C40-D417-462D-945B-A8810AF7CC21}" type="parTrans" cxnId="{F621341D-4D97-4127-85D3-5B2A1C3679A7}">
      <dgm:prSet/>
      <dgm:spPr/>
      <dgm:t>
        <a:bodyPr/>
        <a:lstStyle/>
        <a:p>
          <a:endParaRPr lang="en-US"/>
        </a:p>
      </dgm:t>
    </dgm:pt>
    <dgm:pt modelId="{6BCFDFA8-16ED-43D0-A5CE-ADF408DAE4D3}" type="sibTrans" cxnId="{F621341D-4D97-4127-85D3-5B2A1C3679A7}">
      <dgm:prSet/>
      <dgm:spPr/>
      <dgm:t>
        <a:bodyPr/>
        <a:lstStyle/>
        <a:p>
          <a:endParaRPr lang="en-US"/>
        </a:p>
      </dgm:t>
    </dgm:pt>
    <dgm:pt modelId="{EDB4838B-C56B-401A-9996-E5825276FE71}" type="pres">
      <dgm:prSet presAssocID="{4E9D233D-EDF2-4BCD-AC24-D276A8760DB3}" presName="linear" presStyleCnt="0">
        <dgm:presLayoutVars>
          <dgm:animLvl val="lvl"/>
          <dgm:resizeHandles val="exact"/>
        </dgm:presLayoutVars>
      </dgm:prSet>
      <dgm:spPr/>
    </dgm:pt>
    <dgm:pt modelId="{9696DBD4-8AC1-4B7F-8204-39549973B5DC}" type="pres">
      <dgm:prSet presAssocID="{46424658-7785-4F5C-AB15-4CBB5B3CF822}" presName="parentText" presStyleLbl="node1" presStyleIdx="0" presStyleCnt="1">
        <dgm:presLayoutVars>
          <dgm:chMax val="0"/>
          <dgm:bulletEnabled val="1"/>
        </dgm:presLayoutVars>
      </dgm:prSet>
      <dgm:spPr/>
    </dgm:pt>
    <dgm:pt modelId="{4D5539A4-C8B1-4314-BAB6-097571A4BF3C}" type="pres">
      <dgm:prSet presAssocID="{46424658-7785-4F5C-AB15-4CBB5B3CF822}" presName="childText" presStyleLbl="revTx" presStyleIdx="0" presStyleCnt="1">
        <dgm:presLayoutVars>
          <dgm:bulletEnabled val="1"/>
        </dgm:presLayoutVars>
      </dgm:prSet>
      <dgm:spPr/>
    </dgm:pt>
  </dgm:ptLst>
  <dgm:cxnLst>
    <dgm:cxn modelId="{F621341D-4D97-4127-85D3-5B2A1C3679A7}" srcId="{46424658-7785-4F5C-AB15-4CBB5B3CF822}" destId="{43820B1A-CCC1-49D2-A63D-A085DF95FE17}" srcOrd="2" destOrd="0" parTransId="{B0884C40-D417-462D-945B-A8810AF7CC21}" sibTransId="{6BCFDFA8-16ED-43D0-A5CE-ADF408DAE4D3}"/>
    <dgm:cxn modelId="{15E08C66-E2EE-4D44-839E-FB8CF304A2D5}" type="presOf" srcId="{4E9D233D-EDF2-4BCD-AC24-D276A8760DB3}" destId="{EDB4838B-C56B-401A-9996-E5825276FE71}" srcOrd="0" destOrd="0" presId="urn:microsoft.com/office/officeart/2005/8/layout/vList2"/>
    <dgm:cxn modelId="{E7EEAD70-FB89-4E0F-9DE8-DA813DA46490}" srcId="{46424658-7785-4F5C-AB15-4CBB5B3CF822}" destId="{CA32D6DA-B316-4555-9DCE-0B0D00FC6DA8}" srcOrd="0" destOrd="0" parTransId="{EFB93BF3-0E2D-470E-A7B2-B4C5E0750066}" sibTransId="{010A7AAC-0679-4CF9-AE29-62D7CDF9F01B}"/>
    <dgm:cxn modelId="{4231CA74-DDEA-4B69-8D77-003A87AA4986}" srcId="{4E9D233D-EDF2-4BCD-AC24-D276A8760DB3}" destId="{46424658-7785-4F5C-AB15-4CBB5B3CF822}" srcOrd="0" destOrd="0" parTransId="{29548794-CC4C-41CA-B7B5-9D2FD5726999}" sibTransId="{E3294E06-547C-4BA0-BE4B-277874684B4B}"/>
    <dgm:cxn modelId="{D3C07A75-4CBC-4F60-A920-19B4F58C6B74}" type="presOf" srcId="{CA32D6DA-B316-4555-9DCE-0B0D00FC6DA8}" destId="{4D5539A4-C8B1-4314-BAB6-097571A4BF3C}" srcOrd="0" destOrd="0" presId="urn:microsoft.com/office/officeart/2005/8/layout/vList2"/>
    <dgm:cxn modelId="{E89D6398-C788-4742-864E-05D5BCE861C2}" srcId="{46424658-7785-4F5C-AB15-4CBB5B3CF822}" destId="{245E6A54-8120-40C0-BF03-1B036BF6170E}" srcOrd="1" destOrd="0" parTransId="{12448932-4B20-4466-AE3E-47B7D594F183}" sibTransId="{3CFDC38D-F2CA-4E1F-A543-83DE6AC6333C}"/>
    <dgm:cxn modelId="{8EA6D8B4-5718-49CF-9ACD-4FFBAE871024}" type="presOf" srcId="{245E6A54-8120-40C0-BF03-1B036BF6170E}" destId="{4D5539A4-C8B1-4314-BAB6-097571A4BF3C}" srcOrd="0" destOrd="1" presId="urn:microsoft.com/office/officeart/2005/8/layout/vList2"/>
    <dgm:cxn modelId="{EFC817CE-FADD-4D3A-9B35-E6BD56FFF288}" type="presOf" srcId="{46424658-7785-4F5C-AB15-4CBB5B3CF822}" destId="{9696DBD4-8AC1-4B7F-8204-39549973B5DC}" srcOrd="0" destOrd="0" presId="urn:microsoft.com/office/officeart/2005/8/layout/vList2"/>
    <dgm:cxn modelId="{556AC5DF-C4FC-406C-8C8B-42EF2590BFC7}" type="presOf" srcId="{43820B1A-CCC1-49D2-A63D-A085DF95FE17}" destId="{4D5539A4-C8B1-4314-BAB6-097571A4BF3C}" srcOrd="0" destOrd="2" presId="urn:microsoft.com/office/officeart/2005/8/layout/vList2"/>
    <dgm:cxn modelId="{1AF07DC6-897E-4AD7-9C97-691553A23352}" type="presParOf" srcId="{EDB4838B-C56B-401A-9996-E5825276FE71}" destId="{9696DBD4-8AC1-4B7F-8204-39549973B5DC}" srcOrd="0" destOrd="0" presId="urn:microsoft.com/office/officeart/2005/8/layout/vList2"/>
    <dgm:cxn modelId="{D0300130-D033-4516-8C4B-997A1F0E4AB3}" type="presParOf" srcId="{EDB4838B-C56B-401A-9996-E5825276FE71}" destId="{4D5539A4-C8B1-4314-BAB6-097571A4BF3C}"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7D39527-322D-4464-A9FB-44A424F9EF89}"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1A9113B-ABD5-452D-B4E6-FC97CF393F38}">
      <dgm:prSet/>
      <dgm:spPr/>
      <dgm:t>
        <a:bodyPr/>
        <a:lstStyle/>
        <a:p>
          <a:r>
            <a:rPr lang="en-US" dirty="0"/>
            <a:t>Most killers are schizophrenic or have multiple personality disorder</a:t>
          </a:r>
        </a:p>
      </dgm:t>
    </dgm:pt>
    <dgm:pt modelId="{14B355D5-BEF9-4360-92B0-A02A1727C1B9}" type="parTrans" cxnId="{056F5AE4-C1A4-4816-B4D2-28EC1255522B}">
      <dgm:prSet/>
      <dgm:spPr/>
      <dgm:t>
        <a:bodyPr/>
        <a:lstStyle/>
        <a:p>
          <a:endParaRPr lang="en-US"/>
        </a:p>
      </dgm:t>
    </dgm:pt>
    <dgm:pt modelId="{9384F391-DF6B-4227-9980-55A121664868}" type="sibTrans" cxnId="{056F5AE4-C1A4-4816-B4D2-28EC1255522B}">
      <dgm:prSet/>
      <dgm:spPr/>
      <dgm:t>
        <a:bodyPr/>
        <a:lstStyle/>
        <a:p>
          <a:endParaRPr lang="en-US"/>
        </a:p>
      </dgm:t>
    </dgm:pt>
    <dgm:pt modelId="{52DA7B93-50F6-4B90-93EE-996384BA7C1F}">
      <dgm:prSet/>
      <dgm:spPr/>
      <dgm:t>
        <a:bodyPr/>
        <a:lstStyle/>
        <a:p>
          <a:r>
            <a:rPr lang="en-US" dirty="0"/>
            <a:t>A-False</a:t>
          </a:r>
        </a:p>
      </dgm:t>
    </dgm:pt>
    <dgm:pt modelId="{62D3F3A7-01E0-4868-81F4-AC43F23167ED}" type="parTrans" cxnId="{2F22E7E3-A87D-40ED-968D-B96CD26D0D5A}">
      <dgm:prSet/>
      <dgm:spPr/>
      <dgm:t>
        <a:bodyPr/>
        <a:lstStyle/>
        <a:p>
          <a:endParaRPr lang="en-US"/>
        </a:p>
      </dgm:t>
    </dgm:pt>
    <dgm:pt modelId="{9B988B3F-ED1F-4709-AFAD-E08AB9266F83}" type="sibTrans" cxnId="{2F22E7E3-A87D-40ED-968D-B96CD26D0D5A}">
      <dgm:prSet/>
      <dgm:spPr/>
      <dgm:t>
        <a:bodyPr/>
        <a:lstStyle/>
        <a:p>
          <a:endParaRPr lang="en-US"/>
        </a:p>
      </dgm:t>
    </dgm:pt>
    <dgm:pt modelId="{2779EE14-1D87-49F9-870D-04A105385CDC}">
      <dgm:prSet/>
      <dgm:spPr/>
      <dgm:t>
        <a:bodyPr/>
        <a:lstStyle/>
        <a:p>
          <a:r>
            <a:rPr lang="en-US" dirty="0"/>
            <a:t>B- True</a:t>
          </a:r>
        </a:p>
      </dgm:t>
    </dgm:pt>
    <dgm:pt modelId="{F0CD6084-9A36-42A8-8B08-18B7CE127B62}" type="parTrans" cxnId="{DE9CF321-B090-483E-8BD2-A0C78F37BEB1}">
      <dgm:prSet/>
      <dgm:spPr/>
      <dgm:t>
        <a:bodyPr/>
        <a:lstStyle/>
        <a:p>
          <a:endParaRPr lang="en-US"/>
        </a:p>
      </dgm:t>
    </dgm:pt>
    <dgm:pt modelId="{E8BA5E05-9081-44BD-A4E6-588480CEEA5F}" type="sibTrans" cxnId="{DE9CF321-B090-483E-8BD2-A0C78F37BEB1}">
      <dgm:prSet/>
      <dgm:spPr/>
      <dgm:t>
        <a:bodyPr/>
        <a:lstStyle/>
        <a:p>
          <a:endParaRPr lang="en-US"/>
        </a:p>
      </dgm:t>
    </dgm:pt>
    <dgm:pt modelId="{783F67C1-BE46-453C-8876-3350892BA88E}">
      <dgm:prSet/>
      <dgm:spPr/>
      <dgm:t>
        <a:bodyPr/>
        <a:lstStyle/>
        <a:p>
          <a:r>
            <a:rPr lang="en-US" dirty="0"/>
            <a:t>C- Can’t decide</a:t>
          </a:r>
        </a:p>
      </dgm:t>
    </dgm:pt>
    <dgm:pt modelId="{D2E517E6-CAEE-4B4A-BF93-51CCA08C27A0}" type="parTrans" cxnId="{9ED52327-47E8-4F6A-B1FA-C0A032B93061}">
      <dgm:prSet/>
      <dgm:spPr/>
      <dgm:t>
        <a:bodyPr/>
        <a:lstStyle/>
        <a:p>
          <a:endParaRPr lang="en-US"/>
        </a:p>
      </dgm:t>
    </dgm:pt>
    <dgm:pt modelId="{7EE2A926-1F7F-4F6E-9276-7991CF7B509F}" type="sibTrans" cxnId="{9ED52327-47E8-4F6A-B1FA-C0A032B93061}">
      <dgm:prSet/>
      <dgm:spPr/>
      <dgm:t>
        <a:bodyPr/>
        <a:lstStyle/>
        <a:p>
          <a:endParaRPr lang="en-US"/>
        </a:p>
      </dgm:t>
    </dgm:pt>
    <dgm:pt modelId="{5227DB38-4791-4E64-A227-FFAE4B009296}" type="pres">
      <dgm:prSet presAssocID="{C7D39527-322D-4464-A9FB-44A424F9EF89}" presName="linear" presStyleCnt="0">
        <dgm:presLayoutVars>
          <dgm:animLvl val="lvl"/>
          <dgm:resizeHandles val="exact"/>
        </dgm:presLayoutVars>
      </dgm:prSet>
      <dgm:spPr/>
    </dgm:pt>
    <dgm:pt modelId="{122DC719-56D7-489E-9C40-57DC617ECFBC}" type="pres">
      <dgm:prSet presAssocID="{01A9113B-ABD5-452D-B4E6-FC97CF393F38}" presName="parentText" presStyleLbl="node1" presStyleIdx="0" presStyleCnt="1" custLinFactNeighborX="-168" custLinFactNeighborY="-13027">
        <dgm:presLayoutVars>
          <dgm:chMax val="0"/>
          <dgm:bulletEnabled val="1"/>
        </dgm:presLayoutVars>
      </dgm:prSet>
      <dgm:spPr/>
    </dgm:pt>
    <dgm:pt modelId="{31C8DFDF-816D-42DB-9D51-CF7329FC794C}" type="pres">
      <dgm:prSet presAssocID="{01A9113B-ABD5-452D-B4E6-FC97CF393F38}" presName="childText" presStyleLbl="revTx" presStyleIdx="0" presStyleCnt="1">
        <dgm:presLayoutVars>
          <dgm:bulletEnabled val="1"/>
        </dgm:presLayoutVars>
      </dgm:prSet>
      <dgm:spPr/>
    </dgm:pt>
  </dgm:ptLst>
  <dgm:cxnLst>
    <dgm:cxn modelId="{DE9CF321-B090-483E-8BD2-A0C78F37BEB1}" srcId="{01A9113B-ABD5-452D-B4E6-FC97CF393F38}" destId="{2779EE14-1D87-49F9-870D-04A105385CDC}" srcOrd="1" destOrd="0" parTransId="{F0CD6084-9A36-42A8-8B08-18B7CE127B62}" sibTransId="{E8BA5E05-9081-44BD-A4E6-588480CEEA5F}"/>
    <dgm:cxn modelId="{9ED52327-47E8-4F6A-B1FA-C0A032B93061}" srcId="{01A9113B-ABD5-452D-B4E6-FC97CF393F38}" destId="{783F67C1-BE46-453C-8876-3350892BA88E}" srcOrd="2" destOrd="0" parTransId="{D2E517E6-CAEE-4B4A-BF93-51CCA08C27A0}" sibTransId="{7EE2A926-1F7F-4F6E-9276-7991CF7B509F}"/>
    <dgm:cxn modelId="{7213748E-31B2-467F-A869-50D8C07385E2}" type="presOf" srcId="{2779EE14-1D87-49F9-870D-04A105385CDC}" destId="{31C8DFDF-816D-42DB-9D51-CF7329FC794C}" srcOrd="0" destOrd="1" presId="urn:microsoft.com/office/officeart/2005/8/layout/vList2"/>
    <dgm:cxn modelId="{0F3BF0A2-9E61-4F4B-BB59-6B24E175E968}" type="presOf" srcId="{01A9113B-ABD5-452D-B4E6-FC97CF393F38}" destId="{122DC719-56D7-489E-9C40-57DC617ECFBC}" srcOrd="0" destOrd="0" presId="urn:microsoft.com/office/officeart/2005/8/layout/vList2"/>
    <dgm:cxn modelId="{8F53B6A5-7843-47C0-ADD9-42CF70EE3935}" type="presOf" srcId="{C7D39527-322D-4464-A9FB-44A424F9EF89}" destId="{5227DB38-4791-4E64-A227-FFAE4B009296}" srcOrd="0" destOrd="0" presId="urn:microsoft.com/office/officeart/2005/8/layout/vList2"/>
    <dgm:cxn modelId="{80B8BEB1-855C-49FA-AC78-B7E7683A117A}" type="presOf" srcId="{52DA7B93-50F6-4B90-93EE-996384BA7C1F}" destId="{31C8DFDF-816D-42DB-9D51-CF7329FC794C}" srcOrd="0" destOrd="0" presId="urn:microsoft.com/office/officeart/2005/8/layout/vList2"/>
    <dgm:cxn modelId="{4FD167B2-A9EA-4DA2-984D-94A629CE90E4}" type="presOf" srcId="{783F67C1-BE46-453C-8876-3350892BA88E}" destId="{31C8DFDF-816D-42DB-9D51-CF7329FC794C}" srcOrd="0" destOrd="2" presId="urn:microsoft.com/office/officeart/2005/8/layout/vList2"/>
    <dgm:cxn modelId="{2F22E7E3-A87D-40ED-968D-B96CD26D0D5A}" srcId="{01A9113B-ABD5-452D-B4E6-FC97CF393F38}" destId="{52DA7B93-50F6-4B90-93EE-996384BA7C1F}" srcOrd="0" destOrd="0" parTransId="{62D3F3A7-01E0-4868-81F4-AC43F23167ED}" sibTransId="{9B988B3F-ED1F-4709-AFAD-E08AB9266F83}"/>
    <dgm:cxn modelId="{056F5AE4-C1A4-4816-B4D2-28EC1255522B}" srcId="{C7D39527-322D-4464-A9FB-44A424F9EF89}" destId="{01A9113B-ABD5-452D-B4E6-FC97CF393F38}" srcOrd="0" destOrd="0" parTransId="{14B355D5-BEF9-4360-92B0-A02A1727C1B9}" sibTransId="{9384F391-DF6B-4227-9980-55A121664868}"/>
    <dgm:cxn modelId="{7B488956-9062-4476-B3F5-DFD9016134A0}" type="presParOf" srcId="{5227DB38-4791-4E64-A227-FFAE4B009296}" destId="{122DC719-56D7-489E-9C40-57DC617ECFBC}" srcOrd="0" destOrd="0" presId="urn:microsoft.com/office/officeart/2005/8/layout/vList2"/>
    <dgm:cxn modelId="{1B93515C-6758-4E0A-9838-47FA219F365A}" type="presParOf" srcId="{5227DB38-4791-4E64-A227-FFAE4B009296}" destId="{31C8DFDF-816D-42DB-9D51-CF7329FC794C}" srcOrd="1"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E6C7AA-E895-4A9C-81FE-363045700A10}"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0F8CEC63-1B6B-413E-ABCE-F239DFAD4719}">
      <dgm:prSet/>
      <dgm:spPr/>
      <dgm:t>
        <a:bodyPr/>
        <a:lstStyle/>
        <a:p>
          <a:r>
            <a:rPr lang="en-US" b="1"/>
            <a:t>Choose the profile of the person most likely to commit murder</a:t>
          </a:r>
          <a:endParaRPr lang="en-US"/>
        </a:p>
      </dgm:t>
    </dgm:pt>
    <dgm:pt modelId="{2A104EA4-A030-4752-9F83-536948D8C07F}" type="parTrans" cxnId="{D305FF48-4164-442E-A651-39F5E2113BD3}">
      <dgm:prSet/>
      <dgm:spPr/>
      <dgm:t>
        <a:bodyPr/>
        <a:lstStyle/>
        <a:p>
          <a:endParaRPr lang="en-US"/>
        </a:p>
      </dgm:t>
    </dgm:pt>
    <dgm:pt modelId="{E0D02821-6CF1-47DB-9BF6-4754250274CC}" type="sibTrans" cxnId="{D305FF48-4164-442E-A651-39F5E2113BD3}">
      <dgm:prSet/>
      <dgm:spPr/>
      <dgm:t>
        <a:bodyPr/>
        <a:lstStyle/>
        <a:p>
          <a:endParaRPr lang="en-US"/>
        </a:p>
      </dgm:t>
    </dgm:pt>
    <dgm:pt modelId="{D58C85AB-FF24-492B-B17A-FC0A78CE18A5}">
      <dgm:prSet/>
      <dgm:spPr/>
      <dgm:t>
        <a:bodyPr/>
        <a:lstStyle/>
        <a:p>
          <a:r>
            <a:rPr lang="en-US"/>
            <a:t>A- Male, age 20-40, married with kids. He seeks fulfillment of his unusual sexual cravings by using prostitutes, having a mistress, or going to sex clubs. His wife is viewed as a Madonna who is above those base activities. He has a high-paying job with excuses to travel.</a:t>
          </a:r>
        </a:p>
      </dgm:t>
    </dgm:pt>
    <dgm:pt modelId="{08FFBB8E-1F71-4D4A-A702-5A430E410D0E}" type="parTrans" cxnId="{F7B4F7C0-BC15-45E8-95F2-7E92A2495B5C}">
      <dgm:prSet/>
      <dgm:spPr/>
      <dgm:t>
        <a:bodyPr/>
        <a:lstStyle/>
        <a:p>
          <a:endParaRPr lang="en-US"/>
        </a:p>
      </dgm:t>
    </dgm:pt>
    <dgm:pt modelId="{1EE116B2-88E2-4B2D-B167-D2D350BDB911}" type="sibTrans" cxnId="{F7B4F7C0-BC15-45E8-95F2-7E92A2495B5C}">
      <dgm:prSet/>
      <dgm:spPr/>
      <dgm:t>
        <a:bodyPr/>
        <a:lstStyle/>
        <a:p>
          <a:endParaRPr lang="en-US"/>
        </a:p>
      </dgm:t>
    </dgm:pt>
    <dgm:pt modelId="{47B8483E-C0E6-4DDE-BD2C-4159F88FC02F}">
      <dgm:prSet/>
      <dgm:spPr/>
      <dgm:t>
        <a:bodyPr/>
        <a:lstStyle/>
        <a:p>
          <a:r>
            <a:rPr lang="en-US"/>
            <a:t>B- Female, age 40+. Unmarried, lives with a parent for whom she is responsible. She has a care-taking job as well. She resent people who had families as that opportunity seems to pass her by. </a:t>
          </a:r>
        </a:p>
      </dgm:t>
    </dgm:pt>
    <dgm:pt modelId="{BB3BBB8B-A4A1-483B-86DB-251ED9CF307C}" type="parTrans" cxnId="{188065FB-762F-48FD-8F83-65282FFA6B4A}">
      <dgm:prSet/>
      <dgm:spPr/>
      <dgm:t>
        <a:bodyPr/>
        <a:lstStyle/>
        <a:p>
          <a:endParaRPr lang="en-US"/>
        </a:p>
      </dgm:t>
    </dgm:pt>
    <dgm:pt modelId="{EFC3E0BD-A310-4A54-9A1C-D8A54FFB8C7C}" type="sibTrans" cxnId="{188065FB-762F-48FD-8F83-65282FFA6B4A}">
      <dgm:prSet/>
      <dgm:spPr/>
      <dgm:t>
        <a:bodyPr/>
        <a:lstStyle/>
        <a:p>
          <a:endParaRPr lang="en-US"/>
        </a:p>
      </dgm:t>
    </dgm:pt>
    <dgm:pt modelId="{7FD85604-72C1-408F-88B0-92200B2FA90F}">
      <dgm:prSet/>
      <dgm:spPr/>
      <dgm:t>
        <a:bodyPr/>
        <a:lstStyle/>
        <a:p>
          <a:r>
            <a:rPr lang="en-US"/>
            <a:t>C- Male age 20-40. Probably not married but might have a long-term relationship with a submissive woman. Probably has a technical job but isn’t at the top or the bottom of the organizational chart. Quiet, unassuming, good-looking but subdued. </a:t>
          </a:r>
        </a:p>
      </dgm:t>
    </dgm:pt>
    <dgm:pt modelId="{927E6736-093F-4297-BE47-04F8FD92791D}" type="parTrans" cxnId="{55E17372-E16F-4FDE-8B2B-0E1554EE4C1F}">
      <dgm:prSet/>
      <dgm:spPr/>
      <dgm:t>
        <a:bodyPr/>
        <a:lstStyle/>
        <a:p>
          <a:endParaRPr lang="en-US"/>
        </a:p>
      </dgm:t>
    </dgm:pt>
    <dgm:pt modelId="{25ADEA4B-20C7-435B-87DD-761A69A7CE9D}" type="sibTrans" cxnId="{55E17372-E16F-4FDE-8B2B-0E1554EE4C1F}">
      <dgm:prSet/>
      <dgm:spPr/>
      <dgm:t>
        <a:bodyPr/>
        <a:lstStyle/>
        <a:p>
          <a:endParaRPr lang="en-US"/>
        </a:p>
      </dgm:t>
    </dgm:pt>
    <dgm:pt modelId="{A3188A12-80A7-485F-9BA2-55CC69BF2CBD}" type="pres">
      <dgm:prSet presAssocID="{7DE6C7AA-E895-4A9C-81FE-363045700A10}" presName="vert0" presStyleCnt="0">
        <dgm:presLayoutVars>
          <dgm:dir/>
          <dgm:animOne val="branch"/>
          <dgm:animLvl val="lvl"/>
        </dgm:presLayoutVars>
      </dgm:prSet>
      <dgm:spPr/>
    </dgm:pt>
    <dgm:pt modelId="{9FA4E97D-7A9A-405A-8A60-A75391A01B9D}" type="pres">
      <dgm:prSet presAssocID="{0F8CEC63-1B6B-413E-ABCE-F239DFAD4719}" presName="thickLine" presStyleLbl="alignNode1" presStyleIdx="0" presStyleCnt="4"/>
      <dgm:spPr/>
    </dgm:pt>
    <dgm:pt modelId="{C5CBFF44-7042-4FB1-8FC2-456503E231BF}" type="pres">
      <dgm:prSet presAssocID="{0F8CEC63-1B6B-413E-ABCE-F239DFAD4719}" presName="horz1" presStyleCnt="0"/>
      <dgm:spPr/>
    </dgm:pt>
    <dgm:pt modelId="{8AAD2D0A-1B97-4C48-925B-7FDED19DFA86}" type="pres">
      <dgm:prSet presAssocID="{0F8CEC63-1B6B-413E-ABCE-F239DFAD4719}" presName="tx1" presStyleLbl="revTx" presStyleIdx="0" presStyleCnt="4"/>
      <dgm:spPr/>
    </dgm:pt>
    <dgm:pt modelId="{426A1776-82A2-4237-B860-2B66326CB350}" type="pres">
      <dgm:prSet presAssocID="{0F8CEC63-1B6B-413E-ABCE-F239DFAD4719}" presName="vert1" presStyleCnt="0"/>
      <dgm:spPr/>
    </dgm:pt>
    <dgm:pt modelId="{65173B58-4B3E-4F78-BBE4-C6BF7804E53B}" type="pres">
      <dgm:prSet presAssocID="{D58C85AB-FF24-492B-B17A-FC0A78CE18A5}" presName="thickLine" presStyleLbl="alignNode1" presStyleIdx="1" presStyleCnt="4"/>
      <dgm:spPr/>
    </dgm:pt>
    <dgm:pt modelId="{304746BD-1364-46B7-BF4C-76E807CFCC30}" type="pres">
      <dgm:prSet presAssocID="{D58C85AB-FF24-492B-B17A-FC0A78CE18A5}" presName="horz1" presStyleCnt="0"/>
      <dgm:spPr/>
    </dgm:pt>
    <dgm:pt modelId="{D022DBDF-E654-4501-ABEF-69ACA559FBCB}" type="pres">
      <dgm:prSet presAssocID="{D58C85AB-FF24-492B-B17A-FC0A78CE18A5}" presName="tx1" presStyleLbl="revTx" presStyleIdx="1" presStyleCnt="4"/>
      <dgm:spPr/>
    </dgm:pt>
    <dgm:pt modelId="{C9BDFC2C-AA83-4FAD-AF96-538D157D5435}" type="pres">
      <dgm:prSet presAssocID="{D58C85AB-FF24-492B-B17A-FC0A78CE18A5}" presName="vert1" presStyleCnt="0"/>
      <dgm:spPr/>
    </dgm:pt>
    <dgm:pt modelId="{9505BC1C-D0A5-4793-BEC3-8B16F3D73E37}" type="pres">
      <dgm:prSet presAssocID="{47B8483E-C0E6-4DDE-BD2C-4159F88FC02F}" presName="thickLine" presStyleLbl="alignNode1" presStyleIdx="2" presStyleCnt="4"/>
      <dgm:spPr/>
    </dgm:pt>
    <dgm:pt modelId="{F05DB5A9-260D-45BC-BE33-FB373F07AF4E}" type="pres">
      <dgm:prSet presAssocID="{47B8483E-C0E6-4DDE-BD2C-4159F88FC02F}" presName="horz1" presStyleCnt="0"/>
      <dgm:spPr/>
    </dgm:pt>
    <dgm:pt modelId="{C82E132A-44AC-4424-A7AC-9B834092F078}" type="pres">
      <dgm:prSet presAssocID="{47B8483E-C0E6-4DDE-BD2C-4159F88FC02F}" presName="tx1" presStyleLbl="revTx" presStyleIdx="2" presStyleCnt="4"/>
      <dgm:spPr/>
    </dgm:pt>
    <dgm:pt modelId="{3C2723ED-D1F1-46C5-89B5-3F81DACA4AE0}" type="pres">
      <dgm:prSet presAssocID="{47B8483E-C0E6-4DDE-BD2C-4159F88FC02F}" presName="vert1" presStyleCnt="0"/>
      <dgm:spPr/>
    </dgm:pt>
    <dgm:pt modelId="{FD09EF3B-0017-4E5E-AF3F-D21D32B4F9D3}" type="pres">
      <dgm:prSet presAssocID="{7FD85604-72C1-408F-88B0-92200B2FA90F}" presName="thickLine" presStyleLbl="alignNode1" presStyleIdx="3" presStyleCnt="4"/>
      <dgm:spPr/>
    </dgm:pt>
    <dgm:pt modelId="{61EB6B50-0B24-4B23-913A-B54D3D6DCDE7}" type="pres">
      <dgm:prSet presAssocID="{7FD85604-72C1-408F-88B0-92200B2FA90F}" presName="horz1" presStyleCnt="0"/>
      <dgm:spPr/>
    </dgm:pt>
    <dgm:pt modelId="{99ED824B-4B10-46BF-9772-C2073AB76807}" type="pres">
      <dgm:prSet presAssocID="{7FD85604-72C1-408F-88B0-92200B2FA90F}" presName="tx1" presStyleLbl="revTx" presStyleIdx="3" presStyleCnt="4"/>
      <dgm:spPr/>
    </dgm:pt>
    <dgm:pt modelId="{A2397CA0-6E51-4BDB-A00C-BD0DFF80950D}" type="pres">
      <dgm:prSet presAssocID="{7FD85604-72C1-408F-88B0-92200B2FA90F}" presName="vert1" presStyleCnt="0"/>
      <dgm:spPr/>
    </dgm:pt>
  </dgm:ptLst>
  <dgm:cxnLst>
    <dgm:cxn modelId="{D305FF48-4164-442E-A651-39F5E2113BD3}" srcId="{7DE6C7AA-E895-4A9C-81FE-363045700A10}" destId="{0F8CEC63-1B6B-413E-ABCE-F239DFAD4719}" srcOrd="0" destOrd="0" parTransId="{2A104EA4-A030-4752-9F83-536948D8C07F}" sibTransId="{E0D02821-6CF1-47DB-9BF6-4754250274CC}"/>
    <dgm:cxn modelId="{55E17372-E16F-4FDE-8B2B-0E1554EE4C1F}" srcId="{7DE6C7AA-E895-4A9C-81FE-363045700A10}" destId="{7FD85604-72C1-408F-88B0-92200B2FA90F}" srcOrd="3" destOrd="0" parTransId="{927E6736-093F-4297-BE47-04F8FD92791D}" sibTransId="{25ADEA4B-20C7-435B-87DD-761A69A7CE9D}"/>
    <dgm:cxn modelId="{ADAF9773-012F-4F63-9204-5A6B4DFC81F4}" type="presOf" srcId="{D58C85AB-FF24-492B-B17A-FC0A78CE18A5}" destId="{D022DBDF-E654-4501-ABEF-69ACA559FBCB}" srcOrd="0" destOrd="0" presId="urn:microsoft.com/office/officeart/2008/layout/LinedList"/>
    <dgm:cxn modelId="{FD641654-5D6B-455D-8024-E1F9830DFCFA}" type="presOf" srcId="{47B8483E-C0E6-4DDE-BD2C-4159F88FC02F}" destId="{C82E132A-44AC-4424-A7AC-9B834092F078}" srcOrd="0" destOrd="0" presId="urn:microsoft.com/office/officeart/2008/layout/LinedList"/>
    <dgm:cxn modelId="{D0324979-87D2-427D-8E45-0BC2078E3BBA}" type="presOf" srcId="{0F8CEC63-1B6B-413E-ABCE-F239DFAD4719}" destId="{8AAD2D0A-1B97-4C48-925B-7FDED19DFA86}" srcOrd="0" destOrd="0" presId="urn:microsoft.com/office/officeart/2008/layout/LinedList"/>
    <dgm:cxn modelId="{F7B4F7C0-BC15-45E8-95F2-7E92A2495B5C}" srcId="{7DE6C7AA-E895-4A9C-81FE-363045700A10}" destId="{D58C85AB-FF24-492B-B17A-FC0A78CE18A5}" srcOrd="1" destOrd="0" parTransId="{08FFBB8E-1F71-4D4A-A702-5A430E410D0E}" sibTransId="{1EE116B2-88E2-4B2D-B167-D2D350BDB911}"/>
    <dgm:cxn modelId="{188065FB-762F-48FD-8F83-65282FFA6B4A}" srcId="{7DE6C7AA-E895-4A9C-81FE-363045700A10}" destId="{47B8483E-C0E6-4DDE-BD2C-4159F88FC02F}" srcOrd="2" destOrd="0" parTransId="{BB3BBB8B-A4A1-483B-86DB-251ED9CF307C}" sibTransId="{EFC3E0BD-A310-4A54-9A1C-D8A54FFB8C7C}"/>
    <dgm:cxn modelId="{3AECC1FB-A8AD-4FE3-81AF-EF12AF1F9089}" type="presOf" srcId="{7DE6C7AA-E895-4A9C-81FE-363045700A10}" destId="{A3188A12-80A7-485F-9BA2-55CC69BF2CBD}" srcOrd="0" destOrd="0" presId="urn:microsoft.com/office/officeart/2008/layout/LinedList"/>
    <dgm:cxn modelId="{A44A5DFD-AFCC-44B1-8DAF-F06959896054}" type="presOf" srcId="{7FD85604-72C1-408F-88B0-92200B2FA90F}" destId="{99ED824B-4B10-46BF-9772-C2073AB76807}" srcOrd="0" destOrd="0" presId="urn:microsoft.com/office/officeart/2008/layout/LinedList"/>
    <dgm:cxn modelId="{E61902C9-5DBB-41AF-A674-C426D2666386}" type="presParOf" srcId="{A3188A12-80A7-485F-9BA2-55CC69BF2CBD}" destId="{9FA4E97D-7A9A-405A-8A60-A75391A01B9D}" srcOrd="0" destOrd="0" presId="urn:microsoft.com/office/officeart/2008/layout/LinedList"/>
    <dgm:cxn modelId="{5E414C24-A826-4051-B406-7958A597542D}" type="presParOf" srcId="{A3188A12-80A7-485F-9BA2-55CC69BF2CBD}" destId="{C5CBFF44-7042-4FB1-8FC2-456503E231BF}" srcOrd="1" destOrd="0" presId="urn:microsoft.com/office/officeart/2008/layout/LinedList"/>
    <dgm:cxn modelId="{4A97CD5F-832C-4BEB-8ACB-6CDA1CF6EABB}" type="presParOf" srcId="{C5CBFF44-7042-4FB1-8FC2-456503E231BF}" destId="{8AAD2D0A-1B97-4C48-925B-7FDED19DFA86}" srcOrd="0" destOrd="0" presId="urn:microsoft.com/office/officeart/2008/layout/LinedList"/>
    <dgm:cxn modelId="{96A0C882-B80C-4FBF-902C-5AE431259C71}" type="presParOf" srcId="{C5CBFF44-7042-4FB1-8FC2-456503E231BF}" destId="{426A1776-82A2-4237-B860-2B66326CB350}" srcOrd="1" destOrd="0" presId="urn:microsoft.com/office/officeart/2008/layout/LinedList"/>
    <dgm:cxn modelId="{E5A290A2-5BEB-4FE1-A998-981F6C97596C}" type="presParOf" srcId="{A3188A12-80A7-485F-9BA2-55CC69BF2CBD}" destId="{65173B58-4B3E-4F78-BBE4-C6BF7804E53B}" srcOrd="2" destOrd="0" presId="urn:microsoft.com/office/officeart/2008/layout/LinedList"/>
    <dgm:cxn modelId="{D3C476F6-B060-4DA8-B965-AE2E9FF48F33}" type="presParOf" srcId="{A3188A12-80A7-485F-9BA2-55CC69BF2CBD}" destId="{304746BD-1364-46B7-BF4C-76E807CFCC30}" srcOrd="3" destOrd="0" presId="urn:microsoft.com/office/officeart/2008/layout/LinedList"/>
    <dgm:cxn modelId="{B5FF8369-E64E-413A-9308-1E068AEDD83C}" type="presParOf" srcId="{304746BD-1364-46B7-BF4C-76E807CFCC30}" destId="{D022DBDF-E654-4501-ABEF-69ACA559FBCB}" srcOrd="0" destOrd="0" presId="urn:microsoft.com/office/officeart/2008/layout/LinedList"/>
    <dgm:cxn modelId="{BAE299BF-1DED-4E1C-8171-1C4D6D528B20}" type="presParOf" srcId="{304746BD-1364-46B7-BF4C-76E807CFCC30}" destId="{C9BDFC2C-AA83-4FAD-AF96-538D157D5435}" srcOrd="1" destOrd="0" presId="urn:microsoft.com/office/officeart/2008/layout/LinedList"/>
    <dgm:cxn modelId="{2C8B08EF-0750-443F-AC8D-F05AE3765DFF}" type="presParOf" srcId="{A3188A12-80A7-485F-9BA2-55CC69BF2CBD}" destId="{9505BC1C-D0A5-4793-BEC3-8B16F3D73E37}" srcOrd="4" destOrd="0" presId="urn:microsoft.com/office/officeart/2008/layout/LinedList"/>
    <dgm:cxn modelId="{822AEA2F-FFBF-456B-85F4-19635AFA7848}" type="presParOf" srcId="{A3188A12-80A7-485F-9BA2-55CC69BF2CBD}" destId="{F05DB5A9-260D-45BC-BE33-FB373F07AF4E}" srcOrd="5" destOrd="0" presId="urn:microsoft.com/office/officeart/2008/layout/LinedList"/>
    <dgm:cxn modelId="{F94FAA03-B9C2-412E-B7F8-A05174DD29D0}" type="presParOf" srcId="{F05DB5A9-260D-45BC-BE33-FB373F07AF4E}" destId="{C82E132A-44AC-4424-A7AC-9B834092F078}" srcOrd="0" destOrd="0" presId="urn:microsoft.com/office/officeart/2008/layout/LinedList"/>
    <dgm:cxn modelId="{BD37AAC0-52F9-4F20-8AFE-D965D2608F18}" type="presParOf" srcId="{F05DB5A9-260D-45BC-BE33-FB373F07AF4E}" destId="{3C2723ED-D1F1-46C5-89B5-3F81DACA4AE0}" srcOrd="1" destOrd="0" presId="urn:microsoft.com/office/officeart/2008/layout/LinedList"/>
    <dgm:cxn modelId="{CB7498E4-7AF4-466B-BA6A-46A758220F16}" type="presParOf" srcId="{A3188A12-80A7-485F-9BA2-55CC69BF2CBD}" destId="{FD09EF3B-0017-4E5E-AF3F-D21D32B4F9D3}" srcOrd="6" destOrd="0" presId="urn:microsoft.com/office/officeart/2008/layout/LinedList"/>
    <dgm:cxn modelId="{0DEEC914-B5E9-4156-9D8A-91A1CC4E6E37}" type="presParOf" srcId="{A3188A12-80A7-485F-9BA2-55CC69BF2CBD}" destId="{61EB6B50-0B24-4B23-913A-B54D3D6DCDE7}" srcOrd="7" destOrd="0" presId="urn:microsoft.com/office/officeart/2008/layout/LinedList"/>
    <dgm:cxn modelId="{D0F468F5-CD06-4D4B-BE04-56EEE0D9F0E9}" type="presParOf" srcId="{61EB6B50-0B24-4B23-913A-B54D3D6DCDE7}" destId="{99ED824B-4B10-46BF-9772-C2073AB76807}" srcOrd="0" destOrd="0" presId="urn:microsoft.com/office/officeart/2008/layout/LinedList"/>
    <dgm:cxn modelId="{6AE7D175-6F7B-46DB-9D4E-45D5EF0236EC}" type="presParOf" srcId="{61EB6B50-0B24-4B23-913A-B54D3D6DCDE7}" destId="{A2397CA0-6E51-4BDB-A00C-BD0DFF80950D}"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A3D2F9F-1453-4187-94E1-038E9D4B547F}"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68324BB7-1BD5-4169-ACEC-A3E87DBCF41F}">
      <dgm:prSet/>
      <dgm:spPr/>
      <dgm:t>
        <a:bodyPr/>
        <a:lstStyle/>
        <a:p>
          <a:r>
            <a:rPr lang="en-US" b="1"/>
            <a:t>Is a killer more likely to be male or female?</a:t>
          </a:r>
          <a:endParaRPr lang="en-US"/>
        </a:p>
      </dgm:t>
    </dgm:pt>
    <dgm:pt modelId="{8478F21A-B0DB-4334-9CA4-79D1C4F50FC7}" type="parTrans" cxnId="{D4A856B1-3625-4F73-97E5-ADEB69379292}">
      <dgm:prSet/>
      <dgm:spPr/>
      <dgm:t>
        <a:bodyPr/>
        <a:lstStyle/>
        <a:p>
          <a:endParaRPr lang="en-US"/>
        </a:p>
      </dgm:t>
    </dgm:pt>
    <dgm:pt modelId="{86AC8C62-8F85-49F3-9553-44AD403BA028}" type="sibTrans" cxnId="{D4A856B1-3625-4F73-97E5-ADEB69379292}">
      <dgm:prSet/>
      <dgm:spPr/>
      <dgm:t>
        <a:bodyPr/>
        <a:lstStyle/>
        <a:p>
          <a:endParaRPr lang="en-US"/>
        </a:p>
      </dgm:t>
    </dgm:pt>
    <dgm:pt modelId="{6A595039-5122-409E-A1DE-C7114FC828FE}">
      <dgm:prSet/>
      <dgm:spPr/>
      <dgm:t>
        <a:bodyPr/>
        <a:lstStyle/>
        <a:p>
          <a:r>
            <a:rPr lang="en-US"/>
            <a:t>A- Female</a:t>
          </a:r>
        </a:p>
      </dgm:t>
    </dgm:pt>
    <dgm:pt modelId="{1FA5A1E5-C87A-4947-987C-63AF5030655F}" type="parTrans" cxnId="{7CF7F237-0CEF-406C-A40F-70D0BBAA9924}">
      <dgm:prSet/>
      <dgm:spPr/>
      <dgm:t>
        <a:bodyPr/>
        <a:lstStyle/>
        <a:p>
          <a:endParaRPr lang="en-US"/>
        </a:p>
      </dgm:t>
    </dgm:pt>
    <dgm:pt modelId="{F3BA0775-1401-49E1-A75E-608A88185A39}" type="sibTrans" cxnId="{7CF7F237-0CEF-406C-A40F-70D0BBAA9924}">
      <dgm:prSet/>
      <dgm:spPr/>
      <dgm:t>
        <a:bodyPr/>
        <a:lstStyle/>
        <a:p>
          <a:endParaRPr lang="en-US"/>
        </a:p>
      </dgm:t>
    </dgm:pt>
    <dgm:pt modelId="{AD524F6B-1124-4F89-8E82-70FA8A881667}">
      <dgm:prSet/>
      <dgm:spPr/>
      <dgm:t>
        <a:bodyPr/>
        <a:lstStyle/>
        <a:p>
          <a:r>
            <a:rPr lang="en-US"/>
            <a:t>B- Male</a:t>
          </a:r>
        </a:p>
      </dgm:t>
    </dgm:pt>
    <dgm:pt modelId="{6C2BA9DE-D0BA-4749-A510-59353CDBAE0C}" type="parTrans" cxnId="{5D111BD8-1246-40A6-A7A5-C47B4E0B3328}">
      <dgm:prSet/>
      <dgm:spPr/>
      <dgm:t>
        <a:bodyPr/>
        <a:lstStyle/>
        <a:p>
          <a:endParaRPr lang="en-US"/>
        </a:p>
      </dgm:t>
    </dgm:pt>
    <dgm:pt modelId="{DD5BCA64-F8C8-493F-8412-69FB199A65FA}" type="sibTrans" cxnId="{5D111BD8-1246-40A6-A7A5-C47B4E0B3328}">
      <dgm:prSet/>
      <dgm:spPr/>
      <dgm:t>
        <a:bodyPr/>
        <a:lstStyle/>
        <a:p>
          <a:endParaRPr lang="en-US"/>
        </a:p>
      </dgm:t>
    </dgm:pt>
    <dgm:pt modelId="{A225B576-2094-42F6-B4F0-CE1757B7FF98}">
      <dgm:prSet/>
      <dgm:spPr/>
      <dgm:t>
        <a:bodyPr/>
        <a:lstStyle/>
        <a:p>
          <a:r>
            <a:rPr lang="en-US" dirty="0"/>
            <a:t>C- Either</a:t>
          </a:r>
        </a:p>
      </dgm:t>
    </dgm:pt>
    <dgm:pt modelId="{38B0A9B0-DA9E-4155-B589-767A3E01E418}" type="parTrans" cxnId="{4791D38C-CFD7-426A-98F6-5FC6C3FD4BE9}">
      <dgm:prSet/>
      <dgm:spPr/>
      <dgm:t>
        <a:bodyPr/>
        <a:lstStyle/>
        <a:p>
          <a:endParaRPr lang="en-US"/>
        </a:p>
      </dgm:t>
    </dgm:pt>
    <dgm:pt modelId="{57964230-CBFC-4FEF-A81C-D13867EEF128}" type="sibTrans" cxnId="{4791D38C-CFD7-426A-98F6-5FC6C3FD4BE9}">
      <dgm:prSet/>
      <dgm:spPr/>
      <dgm:t>
        <a:bodyPr/>
        <a:lstStyle/>
        <a:p>
          <a:endParaRPr lang="en-US"/>
        </a:p>
      </dgm:t>
    </dgm:pt>
    <dgm:pt modelId="{4BFECBE0-1413-48F7-8854-229820691D98}" type="pres">
      <dgm:prSet presAssocID="{7A3D2F9F-1453-4187-94E1-038E9D4B547F}" presName="linear" presStyleCnt="0">
        <dgm:presLayoutVars>
          <dgm:animLvl val="lvl"/>
          <dgm:resizeHandles val="exact"/>
        </dgm:presLayoutVars>
      </dgm:prSet>
      <dgm:spPr/>
    </dgm:pt>
    <dgm:pt modelId="{11781263-DB33-4C4B-BD39-2D22CDC7A76C}" type="pres">
      <dgm:prSet presAssocID="{68324BB7-1BD5-4169-ACEC-A3E87DBCF41F}" presName="parentText" presStyleLbl="node1" presStyleIdx="0" presStyleCnt="4">
        <dgm:presLayoutVars>
          <dgm:chMax val="0"/>
          <dgm:bulletEnabled val="1"/>
        </dgm:presLayoutVars>
      </dgm:prSet>
      <dgm:spPr/>
    </dgm:pt>
    <dgm:pt modelId="{9F7FF97B-29BC-4BFF-811B-D2023BE075AD}" type="pres">
      <dgm:prSet presAssocID="{86AC8C62-8F85-49F3-9553-44AD403BA028}" presName="spacer" presStyleCnt="0"/>
      <dgm:spPr/>
    </dgm:pt>
    <dgm:pt modelId="{B5135AA6-A19A-490B-B5CC-6F6D7BDCEFB6}" type="pres">
      <dgm:prSet presAssocID="{6A595039-5122-409E-A1DE-C7114FC828FE}" presName="parentText" presStyleLbl="node1" presStyleIdx="1" presStyleCnt="4">
        <dgm:presLayoutVars>
          <dgm:chMax val="0"/>
          <dgm:bulletEnabled val="1"/>
        </dgm:presLayoutVars>
      </dgm:prSet>
      <dgm:spPr/>
    </dgm:pt>
    <dgm:pt modelId="{B2DA85F2-C3EB-4BD4-9763-21FDF7EB8E1B}" type="pres">
      <dgm:prSet presAssocID="{F3BA0775-1401-49E1-A75E-608A88185A39}" presName="spacer" presStyleCnt="0"/>
      <dgm:spPr/>
    </dgm:pt>
    <dgm:pt modelId="{DDA1115D-B49B-4B23-847F-AD11561AA80F}" type="pres">
      <dgm:prSet presAssocID="{AD524F6B-1124-4F89-8E82-70FA8A881667}" presName="parentText" presStyleLbl="node1" presStyleIdx="2" presStyleCnt="4">
        <dgm:presLayoutVars>
          <dgm:chMax val="0"/>
          <dgm:bulletEnabled val="1"/>
        </dgm:presLayoutVars>
      </dgm:prSet>
      <dgm:spPr/>
    </dgm:pt>
    <dgm:pt modelId="{FC1E330E-0E8D-41E3-B668-5107DEAAFDF9}" type="pres">
      <dgm:prSet presAssocID="{DD5BCA64-F8C8-493F-8412-69FB199A65FA}" presName="spacer" presStyleCnt="0"/>
      <dgm:spPr/>
    </dgm:pt>
    <dgm:pt modelId="{14BC301C-DB6E-4AD0-92A5-28EDA834A964}" type="pres">
      <dgm:prSet presAssocID="{A225B576-2094-42F6-B4F0-CE1757B7FF98}" presName="parentText" presStyleLbl="node1" presStyleIdx="3" presStyleCnt="4">
        <dgm:presLayoutVars>
          <dgm:chMax val="0"/>
          <dgm:bulletEnabled val="1"/>
        </dgm:presLayoutVars>
      </dgm:prSet>
      <dgm:spPr/>
    </dgm:pt>
  </dgm:ptLst>
  <dgm:cxnLst>
    <dgm:cxn modelId="{F3EDC30E-CA44-4BA3-B7AA-BE87AF98B757}" type="presOf" srcId="{A225B576-2094-42F6-B4F0-CE1757B7FF98}" destId="{14BC301C-DB6E-4AD0-92A5-28EDA834A964}" srcOrd="0" destOrd="0" presId="urn:microsoft.com/office/officeart/2005/8/layout/vList2"/>
    <dgm:cxn modelId="{DF0F8211-FB59-4EFD-B499-E318CFE69E37}" type="presOf" srcId="{6A595039-5122-409E-A1DE-C7114FC828FE}" destId="{B5135AA6-A19A-490B-B5CC-6F6D7BDCEFB6}" srcOrd="0" destOrd="0" presId="urn:microsoft.com/office/officeart/2005/8/layout/vList2"/>
    <dgm:cxn modelId="{7CF7F237-0CEF-406C-A40F-70D0BBAA9924}" srcId="{7A3D2F9F-1453-4187-94E1-038E9D4B547F}" destId="{6A595039-5122-409E-A1DE-C7114FC828FE}" srcOrd="1" destOrd="0" parTransId="{1FA5A1E5-C87A-4947-987C-63AF5030655F}" sibTransId="{F3BA0775-1401-49E1-A75E-608A88185A39}"/>
    <dgm:cxn modelId="{C6DF1467-67CC-4FEE-9CC5-0BBE3531E74B}" type="presOf" srcId="{7A3D2F9F-1453-4187-94E1-038E9D4B547F}" destId="{4BFECBE0-1413-48F7-8854-229820691D98}" srcOrd="0" destOrd="0" presId="urn:microsoft.com/office/officeart/2005/8/layout/vList2"/>
    <dgm:cxn modelId="{4791D38C-CFD7-426A-98F6-5FC6C3FD4BE9}" srcId="{7A3D2F9F-1453-4187-94E1-038E9D4B547F}" destId="{A225B576-2094-42F6-B4F0-CE1757B7FF98}" srcOrd="3" destOrd="0" parTransId="{38B0A9B0-DA9E-4155-B589-767A3E01E418}" sibTransId="{57964230-CBFC-4FEF-A81C-D13867EEF128}"/>
    <dgm:cxn modelId="{D4A856B1-3625-4F73-97E5-ADEB69379292}" srcId="{7A3D2F9F-1453-4187-94E1-038E9D4B547F}" destId="{68324BB7-1BD5-4169-ACEC-A3E87DBCF41F}" srcOrd="0" destOrd="0" parTransId="{8478F21A-B0DB-4334-9CA4-79D1C4F50FC7}" sibTransId="{86AC8C62-8F85-49F3-9553-44AD403BA028}"/>
    <dgm:cxn modelId="{A48167BD-2EE8-4218-A198-113C7A36AD29}" type="presOf" srcId="{AD524F6B-1124-4F89-8E82-70FA8A881667}" destId="{DDA1115D-B49B-4B23-847F-AD11561AA80F}" srcOrd="0" destOrd="0" presId="urn:microsoft.com/office/officeart/2005/8/layout/vList2"/>
    <dgm:cxn modelId="{5D111BD8-1246-40A6-A7A5-C47B4E0B3328}" srcId="{7A3D2F9F-1453-4187-94E1-038E9D4B547F}" destId="{AD524F6B-1124-4F89-8E82-70FA8A881667}" srcOrd="2" destOrd="0" parTransId="{6C2BA9DE-D0BA-4749-A510-59353CDBAE0C}" sibTransId="{DD5BCA64-F8C8-493F-8412-69FB199A65FA}"/>
    <dgm:cxn modelId="{5A0C5DED-22D9-45B4-B4E1-19A128CF8A40}" type="presOf" srcId="{68324BB7-1BD5-4169-ACEC-A3E87DBCF41F}" destId="{11781263-DB33-4C4B-BD39-2D22CDC7A76C}" srcOrd="0" destOrd="0" presId="urn:microsoft.com/office/officeart/2005/8/layout/vList2"/>
    <dgm:cxn modelId="{97197EE5-22A9-4A1F-A7E2-59FBBE132C39}" type="presParOf" srcId="{4BFECBE0-1413-48F7-8854-229820691D98}" destId="{11781263-DB33-4C4B-BD39-2D22CDC7A76C}" srcOrd="0" destOrd="0" presId="urn:microsoft.com/office/officeart/2005/8/layout/vList2"/>
    <dgm:cxn modelId="{D1F2256F-52C9-4294-A63A-2BDCEA959891}" type="presParOf" srcId="{4BFECBE0-1413-48F7-8854-229820691D98}" destId="{9F7FF97B-29BC-4BFF-811B-D2023BE075AD}" srcOrd="1" destOrd="0" presId="urn:microsoft.com/office/officeart/2005/8/layout/vList2"/>
    <dgm:cxn modelId="{E5630169-A168-4058-BF95-6AF87E6541CC}" type="presParOf" srcId="{4BFECBE0-1413-48F7-8854-229820691D98}" destId="{B5135AA6-A19A-490B-B5CC-6F6D7BDCEFB6}" srcOrd="2" destOrd="0" presId="urn:microsoft.com/office/officeart/2005/8/layout/vList2"/>
    <dgm:cxn modelId="{799502B6-6E5A-46C3-9D14-154A09680BE2}" type="presParOf" srcId="{4BFECBE0-1413-48F7-8854-229820691D98}" destId="{B2DA85F2-C3EB-4BD4-9763-21FDF7EB8E1B}" srcOrd="3" destOrd="0" presId="urn:microsoft.com/office/officeart/2005/8/layout/vList2"/>
    <dgm:cxn modelId="{9C72C4BA-0284-400D-9310-F99958E92CEE}" type="presParOf" srcId="{4BFECBE0-1413-48F7-8854-229820691D98}" destId="{DDA1115D-B49B-4B23-847F-AD11561AA80F}" srcOrd="4" destOrd="0" presId="urn:microsoft.com/office/officeart/2005/8/layout/vList2"/>
    <dgm:cxn modelId="{7E8C4C0A-3E5F-4FBB-A7EF-909B581F1CAC}" type="presParOf" srcId="{4BFECBE0-1413-48F7-8854-229820691D98}" destId="{FC1E330E-0E8D-41E3-B668-5107DEAAFDF9}" srcOrd="5" destOrd="0" presId="urn:microsoft.com/office/officeart/2005/8/layout/vList2"/>
    <dgm:cxn modelId="{D1BC5153-6A97-4C52-A6A1-927B6DFA94E2}" type="presParOf" srcId="{4BFECBE0-1413-48F7-8854-229820691D98}" destId="{14BC301C-DB6E-4AD0-92A5-28EDA834A964}"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5035BCA-EDFB-4D42-BEFF-085A19D8F227}"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8F56DD0-ABF9-42F5-8C3E-62BC967059B1}">
      <dgm:prSet/>
      <dgm:spPr/>
      <dgm:t>
        <a:bodyPr/>
        <a:lstStyle/>
        <a:p>
          <a:r>
            <a:rPr lang="en-US" b="1"/>
            <a:t>How many serial killers are operating in the US right now?</a:t>
          </a:r>
          <a:endParaRPr lang="en-US"/>
        </a:p>
      </dgm:t>
    </dgm:pt>
    <dgm:pt modelId="{88C61477-D862-4D61-84D4-0EB5550181C6}" type="parTrans" cxnId="{594A0159-2035-43E5-9D2C-7A73944FE9D3}">
      <dgm:prSet/>
      <dgm:spPr/>
      <dgm:t>
        <a:bodyPr/>
        <a:lstStyle/>
        <a:p>
          <a:endParaRPr lang="en-US"/>
        </a:p>
      </dgm:t>
    </dgm:pt>
    <dgm:pt modelId="{E6CD747A-0EE6-48C0-902B-14B25D58069A}" type="sibTrans" cxnId="{594A0159-2035-43E5-9D2C-7A73944FE9D3}">
      <dgm:prSet/>
      <dgm:spPr/>
      <dgm:t>
        <a:bodyPr/>
        <a:lstStyle/>
        <a:p>
          <a:endParaRPr lang="en-US"/>
        </a:p>
      </dgm:t>
    </dgm:pt>
    <dgm:pt modelId="{870FED66-9D40-4A46-A4A1-7972C1832867}">
      <dgm:prSet/>
      <dgm:spPr/>
      <dgm:t>
        <a:bodyPr/>
        <a:lstStyle/>
        <a:p>
          <a:r>
            <a:rPr lang="en-US"/>
            <a:t>A- 1-10</a:t>
          </a:r>
        </a:p>
      </dgm:t>
    </dgm:pt>
    <dgm:pt modelId="{33292D08-FA0C-4276-9EF5-7E2CD332AF8F}" type="parTrans" cxnId="{AA5AAC56-BD64-4796-98EC-8943D4F424DF}">
      <dgm:prSet/>
      <dgm:spPr/>
      <dgm:t>
        <a:bodyPr/>
        <a:lstStyle/>
        <a:p>
          <a:endParaRPr lang="en-US"/>
        </a:p>
      </dgm:t>
    </dgm:pt>
    <dgm:pt modelId="{CFBBE430-C1EC-4BFF-8C3C-0E00FD17B184}" type="sibTrans" cxnId="{AA5AAC56-BD64-4796-98EC-8943D4F424DF}">
      <dgm:prSet/>
      <dgm:spPr/>
      <dgm:t>
        <a:bodyPr/>
        <a:lstStyle/>
        <a:p>
          <a:endParaRPr lang="en-US"/>
        </a:p>
      </dgm:t>
    </dgm:pt>
    <dgm:pt modelId="{DF5E1B4E-7984-419D-A09F-5ACDED487A90}">
      <dgm:prSet/>
      <dgm:spPr/>
      <dgm:t>
        <a:bodyPr/>
        <a:lstStyle/>
        <a:p>
          <a:r>
            <a:rPr lang="en-US"/>
            <a:t>B- 10-20</a:t>
          </a:r>
        </a:p>
      </dgm:t>
    </dgm:pt>
    <dgm:pt modelId="{6C0A88EB-47D1-4C32-A8B4-92597CFFBDF2}" type="parTrans" cxnId="{4AACC61D-0131-4EB9-A937-82B41E83A6DD}">
      <dgm:prSet/>
      <dgm:spPr/>
      <dgm:t>
        <a:bodyPr/>
        <a:lstStyle/>
        <a:p>
          <a:endParaRPr lang="en-US"/>
        </a:p>
      </dgm:t>
    </dgm:pt>
    <dgm:pt modelId="{0267EBF1-A0C3-4BD8-B584-5C965648E9FB}" type="sibTrans" cxnId="{4AACC61D-0131-4EB9-A937-82B41E83A6DD}">
      <dgm:prSet/>
      <dgm:spPr/>
      <dgm:t>
        <a:bodyPr/>
        <a:lstStyle/>
        <a:p>
          <a:endParaRPr lang="en-US"/>
        </a:p>
      </dgm:t>
    </dgm:pt>
    <dgm:pt modelId="{A092EACE-DE4E-419F-88D4-E31FA617774A}">
      <dgm:prSet/>
      <dgm:spPr/>
      <dgm:t>
        <a:bodyPr/>
        <a:lstStyle/>
        <a:p>
          <a:r>
            <a:rPr lang="en-US"/>
            <a:t>C- 25-50</a:t>
          </a:r>
        </a:p>
      </dgm:t>
    </dgm:pt>
    <dgm:pt modelId="{5B4FDEBB-0ED0-4C9F-86FA-39E845F2C014}" type="parTrans" cxnId="{27ADC5D2-50CE-4290-8419-25FA08F6B940}">
      <dgm:prSet/>
      <dgm:spPr/>
      <dgm:t>
        <a:bodyPr/>
        <a:lstStyle/>
        <a:p>
          <a:endParaRPr lang="en-US"/>
        </a:p>
      </dgm:t>
    </dgm:pt>
    <dgm:pt modelId="{059400BA-1AC4-4345-914E-72976A9E95F0}" type="sibTrans" cxnId="{27ADC5D2-50CE-4290-8419-25FA08F6B940}">
      <dgm:prSet/>
      <dgm:spPr/>
      <dgm:t>
        <a:bodyPr/>
        <a:lstStyle/>
        <a:p>
          <a:endParaRPr lang="en-US"/>
        </a:p>
      </dgm:t>
    </dgm:pt>
    <dgm:pt modelId="{6C305B22-1B4C-4EC0-BA6B-63B36C15BECB}" type="pres">
      <dgm:prSet presAssocID="{85035BCA-EDFB-4D42-BEFF-085A19D8F227}" presName="linear" presStyleCnt="0">
        <dgm:presLayoutVars>
          <dgm:animLvl val="lvl"/>
          <dgm:resizeHandles val="exact"/>
        </dgm:presLayoutVars>
      </dgm:prSet>
      <dgm:spPr/>
    </dgm:pt>
    <dgm:pt modelId="{E760C45F-1756-44A7-98EB-DADA96C0AF2B}" type="pres">
      <dgm:prSet presAssocID="{38F56DD0-ABF9-42F5-8C3E-62BC967059B1}" presName="parentText" presStyleLbl="node1" presStyleIdx="0" presStyleCnt="4">
        <dgm:presLayoutVars>
          <dgm:chMax val="0"/>
          <dgm:bulletEnabled val="1"/>
        </dgm:presLayoutVars>
      </dgm:prSet>
      <dgm:spPr/>
    </dgm:pt>
    <dgm:pt modelId="{F25D5CAE-0168-49E4-9045-157B427D21F6}" type="pres">
      <dgm:prSet presAssocID="{E6CD747A-0EE6-48C0-902B-14B25D58069A}" presName="spacer" presStyleCnt="0"/>
      <dgm:spPr/>
    </dgm:pt>
    <dgm:pt modelId="{AD6BAE13-D848-4DAB-8F4C-19E70EFFA21A}" type="pres">
      <dgm:prSet presAssocID="{870FED66-9D40-4A46-A4A1-7972C1832867}" presName="parentText" presStyleLbl="node1" presStyleIdx="1" presStyleCnt="4">
        <dgm:presLayoutVars>
          <dgm:chMax val="0"/>
          <dgm:bulletEnabled val="1"/>
        </dgm:presLayoutVars>
      </dgm:prSet>
      <dgm:spPr/>
    </dgm:pt>
    <dgm:pt modelId="{80C2B5A2-13BA-41BC-AB6B-A3CD75268CB0}" type="pres">
      <dgm:prSet presAssocID="{CFBBE430-C1EC-4BFF-8C3C-0E00FD17B184}" presName="spacer" presStyleCnt="0"/>
      <dgm:spPr/>
    </dgm:pt>
    <dgm:pt modelId="{207CE65A-E72F-4699-A2D7-B814A2C814F8}" type="pres">
      <dgm:prSet presAssocID="{DF5E1B4E-7984-419D-A09F-5ACDED487A90}" presName="parentText" presStyleLbl="node1" presStyleIdx="2" presStyleCnt="4">
        <dgm:presLayoutVars>
          <dgm:chMax val="0"/>
          <dgm:bulletEnabled val="1"/>
        </dgm:presLayoutVars>
      </dgm:prSet>
      <dgm:spPr/>
    </dgm:pt>
    <dgm:pt modelId="{402A80B2-AF72-4F41-9E5B-DED50FC2FC47}" type="pres">
      <dgm:prSet presAssocID="{0267EBF1-A0C3-4BD8-B584-5C965648E9FB}" presName="spacer" presStyleCnt="0"/>
      <dgm:spPr/>
    </dgm:pt>
    <dgm:pt modelId="{D4828F14-8AE5-4ADF-9B61-63ED8157C534}" type="pres">
      <dgm:prSet presAssocID="{A092EACE-DE4E-419F-88D4-E31FA617774A}" presName="parentText" presStyleLbl="node1" presStyleIdx="3" presStyleCnt="4">
        <dgm:presLayoutVars>
          <dgm:chMax val="0"/>
          <dgm:bulletEnabled val="1"/>
        </dgm:presLayoutVars>
      </dgm:prSet>
      <dgm:spPr/>
    </dgm:pt>
  </dgm:ptLst>
  <dgm:cxnLst>
    <dgm:cxn modelId="{4AACC61D-0131-4EB9-A937-82B41E83A6DD}" srcId="{85035BCA-EDFB-4D42-BEFF-085A19D8F227}" destId="{DF5E1B4E-7984-419D-A09F-5ACDED487A90}" srcOrd="2" destOrd="0" parTransId="{6C0A88EB-47D1-4C32-A8B4-92597CFFBDF2}" sibTransId="{0267EBF1-A0C3-4BD8-B584-5C965648E9FB}"/>
    <dgm:cxn modelId="{4CEA4574-AE31-4426-A860-CF9009140D42}" type="presOf" srcId="{DF5E1B4E-7984-419D-A09F-5ACDED487A90}" destId="{207CE65A-E72F-4699-A2D7-B814A2C814F8}" srcOrd="0" destOrd="0" presId="urn:microsoft.com/office/officeart/2005/8/layout/vList2"/>
    <dgm:cxn modelId="{AA5AAC56-BD64-4796-98EC-8943D4F424DF}" srcId="{85035BCA-EDFB-4D42-BEFF-085A19D8F227}" destId="{870FED66-9D40-4A46-A4A1-7972C1832867}" srcOrd="1" destOrd="0" parTransId="{33292D08-FA0C-4276-9EF5-7E2CD332AF8F}" sibTransId="{CFBBE430-C1EC-4BFF-8C3C-0E00FD17B184}"/>
    <dgm:cxn modelId="{594A0159-2035-43E5-9D2C-7A73944FE9D3}" srcId="{85035BCA-EDFB-4D42-BEFF-085A19D8F227}" destId="{38F56DD0-ABF9-42F5-8C3E-62BC967059B1}" srcOrd="0" destOrd="0" parTransId="{88C61477-D862-4D61-84D4-0EB5550181C6}" sibTransId="{E6CD747A-0EE6-48C0-902B-14B25D58069A}"/>
    <dgm:cxn modelId="{D23A337B-2386-4378-B43E-78D302BE69F6}" type="presOf" srcId="{A092EACE-DE4E-419F-88D4-E31FA617774A}" destId="{D4828F14-8AE5-4ADF-9B61-63ED8157C534}" srcOrd="0" destOrd="0" presId="urn:microsoft.com/office/officeart/2005/8/layout/vList2"/>
    <dgm:cxn modelId="{38C35395-1C4B-4E3E-B7E7-EDEF8407B0C6}" type="presOf" srcId="{870FED66-9D40-4A46-A4A1-7972C1832867}" destId="{AD6BAE13-D848-4DAB-8F4C-19E70EFFA21A}" srcOrd="0" destOrd="0" presId="urn:microsoft.com/office/officeart/2005/8/layout/vList2"/>
    <dgm:cxn modelId="{27ADC5D2-50CE-4290-8419-25FA08F6B940}" srcId="{85035BCA-EDFB-4D42-BEFF-085A19D8F227}" destId="{A092EACE-DE4E-419F-88D4-E31FA617774A}" srcOrd="3" destOrd="0" parTransId="{5B4FDEBB-0ED0-4C9F-86FA-39E845F2C014}" sibTransId="{059400BA-1AC4-4345-914E-72976A9E95F0}"/>
    <dgm:cxn modelId="{612B2CE5-6913-4DAD-B3E2-D7ABB5273107}" type="presOf" srcId="{38F56DD0-ABF9-42F5-8C3E-62BC967059B1}" destId="{E760C45F-1756-44A7-98EB-DADA96C0AF2B}" srcOrd="0" destOrd="0" presId="urn:microsoft.com/office/officeart/2005/8/layout/vList2"/>
    <dgm:cxn modelId="{BBF0AFE5-FC7E-49BA-9179-9EA5AE3F7CFB}" type="presOf" srcId="{85035BCA-EDFB-4D42-BEFF-085A19D8F227}" destId="{6C305B22-1B4C-4EC0-BA6B-63B36C15BECB}" srcOrd="0" destOrd="0" presId="urn:microsoft.com/office/officeart/2005/8/layout/vList2"/>
    <dgm:cxn modelId="{BDB1EA01-7B50-4AC1-8ACF-C26A94D1C9D6}" type="presParOf" srcId="{6C305B22-1B4C-4EC0-BA6B-63B36C15BECB}" destId="{E760C45F-1756-44A7-98EB-DADA96C0AF2B}" srcOrd="0" destOrd="0" presId="urn:microsoft.com/office/officeart/2005/8/layout/vList2"/>
    <dgm:cxn modelId="{D4D790B9-F3E5-41DA-994C-5CDDAC4CF542}" type="presParOf" srcId="{6C305B22-1B4C-4EC0-BA6B-63B36C15BECB}" destId="{F25D5CAE-0168-49E4-9045-157B427D21F6}" srcOrd="1" destOrd="0" presId="urn:microsoft.com/office/officeart/2005/8/layout/vList2"/>
    <dgm:cxn modelId="{B93F7F0F-FB2D-4BF7-8054-8B267C883F42}" type="presParOf" srcId="{6C305B22-1B4C-4EC0-BA6B-63B36C15BECB}" destId="{AD6BAE13-D848-4DAB-8F4C-19E70EFFA21A}" srcOrd="2" destOrd="0" presId="urn:microsoft.com/office/officeart/2005/8/layout/vList2"/>
    <dgm:cxn modelId="{8E7C0C5B-8180-4309-8F37-7F0D6A6A4F1B}" type="presParOf" srcId="{6C305B22-1B4C-4EC0-BA6B-63B36C15BECB}" destId="{80C2B5A2-13BA-41BC-AB6B-A3CD75268CB0}" srcOrd="3" destOrd="0" presId="urn:microsoft.com/office/officeart/2005/8/layout/vList2"/>
    <dgm:cxn modelId="{3BB60F10-650F-48D7-A0A3-4891EEFECB84}" type="presParOf" srcId="{6C305B22-1B4C-4EC0-BA6B-63B36C15BECB}" destId="{207CE65A-E72F-4699-A2D7-B814A2C814F8}" srcOrd="4" destOrd="0" presId="urn:microsoft.com/office/officeart/2005/8/layout/vList2"/>
    <dgm:cxn modelId="{A151C841-3429-478F-9C2E-B02CF9FCD30E}" type="presParOf" srcId="{6C305B22-1B4C-4EC0-BA6B-63B36C15BECB}" destId="{402A80B2-AF72-4F41-9E5B-DED50FC2FC47}" srcOrd="5" destOrd="0" presId="urn:microsoft.com/office/officeart/2005/8/layout/vList2"/>
    <dgm:cxn modelId="{A74F656C-56FB-4554-8FA0-3933AD34DA43}" type="presParOf" srcId="{6C305B22-1B4C-4EC0-BA6B-63B36C15BECB}" destId="{D4828F14-8AE5-4ADF-9B61-63ED8157C534}"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0B524C-3341-495D-9269-8FB237EF03DF}">
      <dsp:nvSpPr>
        <dsp:cNvPr id="0" name=""/>
        <dsp:cNvSpPr/>
      </dsp:nvSpPr>
      <dsp:spPr>
        <a:xfrm>
          <a:off x="0" y="1924"/>
          <a:ext cx="10820400" cy="0"/>
        </a:xfrm>
        <a:prstGeom prst="line">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w="9525" cap="flat" cmpd="sng" algn="ctr">
          <a:solidFill>
            <a:schemeClr val="accent3">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92E2EF45-9CD3-494D-8181-A4CB9A6F7D68}">
      <dsp:nvSpPr>
        <dsp:cNvPr id="0" name=""/>
        <dsp:cNvSpPr/>
      </dsp:nvSpPr>
      <dsp:spPr>
        <a:xfrm>
          <a:off x="0" y="1924"/>
          <a:ext cx="10809833" cy="2173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u="sng" kern="1200" dirty="0"/>
            <a:t>A warning- </a:t>
          </a:r>
          <a:r>
            <a:rPr lang="en-US" sz="2000" kern="1200" dirty="0"/>
            <a:t>As a culture, we are inundated with killing everywhere we turn. This can lead to de-sensitization to violence, and people may need increasing levels to find a story interesting. As a psychiatric nurse for 50 years, that worries me. Not for the adults with life experiences to put it in perspective, but for kids who grew up with too much screen time as their reality. I grew up playing cops and robbers and read mysteries that were a lot ‘cleaner’ before my career led me to grittier portrayals. I know I’m writing fiction. </a:t>
          </a:r>
        </a:p>
      </dsp:txBody>
      <dsp:txXfrm>
        <a:off x="0" y="1924"/>
        <a:ext cx="10809833" cy="2173385"/>
      </dsp:txXfrm>
    </dsp:sp>
    <dsp:sp modelId="{6EDAE9FE-E903-455C-B198-E28B80C611DB}">
      <dsp:nvSpPr>
        <dsp:cNvPr id="0" name=""/>
        <dsp:cNvSpPr/>
      </dsp:nvSpPr>
      <dsp:spPr>
        <a:xfrm>
          <a:off x="0" y="2175310"/>
          <a:ext cx="10820400" cy="0"/>
        </a:xfrm>
        <a:prstGeom prst="line">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w="9525" cap="flat" cmpd="sng" algn="ctr">
          <a:solidFill>
            <a:schemeClr val="accent3">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9FBFD3E9-EB7A-4ED8-96F1-F7E8062C3BEC}">
      <dsp:nvSpPr>
        <dsp:cNvPr id="0" name=""/>
        <dsp:cNvSpPr/>
      </dsp:nvSpPr>
      <dsp:spPr>
        <a:xfrm>
          <a:off x="0" y="2175310"/>
          <a:ext cx="10820400" cy="12867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u="sng" kern="1200" dirty="0"/>
            <a:t>An Admission- </a:t>
          </a:r>
          <a:r>
            <a:rPr lang="en-US" sz="2000" kern="1200" dirty="0"/>
            <a:t>That said, I write to suit myself and I like a certain amount of adult content too. My books are for adults who can handle adult themes and keep them in perspective. I write about imperfect people doing imperfect things, and I use my knowledge of the human mind to make it as real as possible.</a:t>
          </a:r>
        </a:p>
      </dsp:txBody>
      <dsp:txXfrm>
        <a:off x="0" y="2175310"/>
        <a:ext cx="10820400" cy="1286733"/>
      </dsp:txXfrm>
    </dsp:sp>
    <dsp:sp modelId="{1FDF4FEE-CBD2-4CAF-84EC-A8846F24C2BB}">
      <dsp:nvSpPr>
        <dsp:cNvPr id="0" name=""/>
        <dsp:cNvSpPr/>
      </dsp:nvSpPr>
      <dsp:spPr>
        <a:xfrm>
          <a:off x="0" y="3462043"/>
          <a:ext cx="10820400" cy="0"/>
        </a:xfrm>
        <a:prstGeom prst="line">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w="9525" cap="flat" cmpd="sng" algn="ctr">
          <a:solidFill>
            <a:schemeClr val="accent3">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sp>
    <dsp:sp modelId="{3DF535B7-E583-4A37-9077-5DF4BFB229DE}">
      <dsp:nvSpPr>
        <dsp:cNvPr id="0" name=""/>
        <dsp:cNvSpPr/>
      </dsp:nvSpPr>
      <dsp:spPr>
        <a:xfrm>
          <a:off x="0" y="3462043"/>
          <a:ext cx="10820400" cy="747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b="1" u="sng" kern="1200" dirty="0"/>
            <a:t>A Thank You- </a:t>
          </a:r>
          <a:r>
            <a:rPr lang="en-US" sz="2000" kern="1200" dirty="0"/>
            <a:t> Thank you for signing up for my email list. Now let’s test your </a:t>
          </a:r>
          <a:r>
            <a:rPr lang="en-US" sz="2000" b="1" kern="1200" dirty="0"/>
            <a:t>Killer IQ</a:t>
          </a:r>
          <a:r>
            <a:rPr lang="en-US" sz="2100" kern="1200" dirty="0"/>
            <a:t>.</a:t>
          </a:r>
        </a:p>
      </dsp:txBody>
      <dsp:txXfrm>
        <a:off x="0" y="3462043"/>
        <a:ext cx="10820400" cy="7475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96DBD4-8AC1-4B7F-8204-39549973B5DC}">
      <dsp:nvSpPr>
        <dsp:cNvPr id="0" name=""/>
        <dsp:cNvSpPr/>
      </dsp:nvSpPr>
      <dsp:spPr>
        <a:xfrm>
          <a:off x="0" y="69434"/>
          <a:ext cx="6290226" cy="30888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Most murders are hard to solve</a:t>
          </a:r>
        </a:p>
      </dsp:txBody>
      <dsp:txXfrm>
        <a:off x="150783" y="220217"/>
        <a:ext cx="5988660" cy="2787234"/>
      </dsp:txXfrm>
    </dsp:sp>
    <dsp:sp modelId="{4D5539A4-C8B1-4314-BAB6-097571A4BF3C}">
      <dsp:nvSpPr>
        <dsp:cNvPr id="0" name=""/>
        <dsp:cNvSpPr/>
      </dsp:nvSpPr>
      <dsp:spPr>
        <a:xfrm>
          <a:off x="0" y="3158235"/>
          <a:ext cx="6290226" cy="2220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715" tIns="69850" rIns="391160" bIns="69850" numCol="1" spcCol="1270" anchor="t" anchorCtr="0">
          <a:noAutofit/>
        </a:bodyPr>
        <a:lstStyle/>
        <a:p>
          <a:pPr marL="285750" lvl="1" indent="-285750" algn="l" defTabSz="1911350">
            <a:lnSpc>
              <a:spcPct val="90000"/>
            </a:lnSpc>
            <a:spcBef>
              <a:spcPct val="0"/>
            </a:spcBef>
            <a:spcAft>
              <a:spcPct val="20000"/>
            </a:spcAft>
            <a:buChar char="•"/>
          </a:pPr>
          <a:r>
            <a:rPr lang="en-US" sz="4300" kern="1200"/>
            <a:t>A- Agree</a:t>
          </a:r>
        </a:p>
        <a:p>
          <a:pPr marL="285750" lvl="1" indent="-285750" algn="l" defTabSz="1911350">
            <a:lnSpc>
              <a:spcPct val="90000"/>
            </a:lnSpc>
            <a:spcBef>
              <a:spcPct val="0"/>
            </a:spcBef>
            <a:spcAft>
              <a:spcPct val="20000"/>
            </a:spcAft>
            <a:buChar char="•"/>
          </a:pPr>
          <a:r>
            <a:rPr lang="en-US" sz="4300" kern="1200"/>
            <a:t>B- Disagree</a:t>
          </a:r>
        </a:p>
        <a:p>
          <a:pPr marL="285750" lvl="1" indent="-285750" algn="l" defTabSz="1911350">
            <a:lnSpc>
              <a:spcPct val="90000"/>
            </a:lnSpc>
            <a:spcBef>
              <a:spcPct val="0"/>
            </a:spcBef>
            <a:spcAft>
              <a:spcPct val="20000"/>
            </a:spcAft>
            <a:buChar char="•"/>
          </a:pPr>
          <a:r>
            <a:rPr lang="en-US" sz="4300" kern="1200"/>
            <a:t>C- Beats me</a:t>
          </a:r>
        </a:p>
      </dsp:txBody>
      <dsp:txXfrm>
        <a:off x="0" y="3158235"/>
        <a:ext cx="6290226" cy="22200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2DC719-56D7-489E-9C40-57DC617ECFBC}">
      <dsp:nvSpPr>
        <dsp:cNvPr id="0" name=""/>
        <dsp:cNvSpPr/>
      </dsp:nvSpPr>
      <dsp:spPr>
        <a:xfrm>
          <a:off x="0" y="0"/>
          <a:ext cx="6290226" cy="328301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en-US" sz="4600" kern="1200" dirty="0"/>
            <a:t>Most killers are schizophrenic or have multiple personality disorder</a:t>
          </a:r>
        </a:p>
      </dsp:txBody>
      <dsp:txXfrm>
        <a:off x="160264" y="160264"/>
        <a:ext cx="5969698" cy="2962491"/>
      </dsp:txXfrm>
    </dsp:sp>
    <dsp:sp modelId="{31C8DFDF-816D-42DB-9D51-CF7329FC794C}">
      <dsp:nvSpPr>
        <dsp:cNvPr id="0" name=""/>
        <dsp:cNvSpPr/>
      </dsp:nvSpPr>
      <dsp:spPr>
        <a:xfrm>
          <a:off x="0" y="3499508"/>
          <a:ext cx="6290226" cy="1856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715" tIns="58420" rIns="327152" bIns="58420" numCol="1" spcCol="1270" anchor="t" anchorCtr="0">
          <a:noAutofit/>
        </a:bodyPr>
        <a:lstStyle/>
        <a:p>
          <a:pPr marL="285750" lvl="1" indent="-285750" algn="l" defTabSz="1600200">
            <a:lnSpc>
              <a:spcPct val="90000"/>
            </a:lnSpc>
            <a:spcBef>
              <a:spcPct val="0"/>
            </a:spcBef>
            <a:spcAft>
              <a:spcPct val="20000"/>
            </a:spcAft>
            <a:buChar char="•"/>
          </a:pPr>
          <a:r>
            <a:rPr lang="en-US" sz="3600" kern="1200" dirty="0"/>
            <a:t>A-False</a:t>
          </a:r>
        </a:p>
        <a:p>
          <a:pPr marL="285750" lvl="1" indent="-285750" algn="l" defTabSz="1600200">
            <a:lnSpc>
              <a:spcPct val="90000"/>
            </a:lnSpc>
            <a:spcBef>
              <a:spcPct val="0"/>
            </a:spcBef>
            <a:spcAft>
              <a:spcPct val="20000"/>
            </a:spcAft>
            <a:buChar char="•"/>
          </a:pPr>
          <a:r>
            <a:rPr lang="en-US" sz="3600" kern="1200" dirty="0"/>
            <a:t>B- True</a:t>
          </a:r>
        </a:p>
        <a:p>
          <a:pPr marL="285750" lvl="1" indent="-285750" algn="l" defTabSz="1600200">
            <a:lnSpc>
              <a:spcPct val="90000"/>
            </a:lnSpc>
            <a:spcBef>
              <a:spcPct val="0"/>
            </a:spcBef>
            <a:spcAft>
              <a:spcPct val="20000"/>
            </a:spcAft>
            <a:buChar char="•"/>
          </a:pPr>
          <a:r>
            <a:rPr lang="en-US" sz="3600" kern="1200" dirty="0"/>
            <a:t>C- Can’t decide</a:t>
          </a:r>
        </a:p>
      </dsp:txBody>
      <dsp:txXfrm>
        <a:off x="0" y="3499508"/>
        <a:ext cx="6290226" cy="18567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A4E97D-7A9A-405A-8A60-A75391A01B9D}">
      <dsp:nvSpPr>
        <dsp:cNvPr id="0" name=""/>
        <dsp:cNvSpPr/>
      </dsp:nvSpPr>
      <dsp:spPr>
        <a:xfrm>
          <a:off x="0" y="0"/>
          <a:ext cx="6290226"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AD2D0A-1B97-4C48-925B-7FDED19DFA86}">
      <dsp:nvSpPr>
        <dsp:cNvPr id="0" name=""/>
        <dsp:cNvSpPr/>
      </dsp:nvSpPr>
      <dsp:spPr>
        <a:xfrm>
          <a:off x="0" y="0"/>
          <a:ext cx="6290226" cy="13619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a:t>Choose the profile of the person most likely to commit murder</a:t>
          </a:r>
          <a:endParaRPr lang="en-US" sz="1700" kern="1200"/>
        </a:p>
      </dsp:txBody>
      <dsp:txXfrm>
        <a:off x="0" y="0"/>
        <a:ext cx="6290226" cy="1361936"/>
      </dsp:txXfrm>
    </dsp:sp>
    <dsp:sp modelId="{65173B58-4B3E-4F78-BBE4-C6BF7804E53B}">
      <dsp:nvSpPr>
        <dsp:cNvPr id="0" name=""/>
        <dsp:cNvSpPr/>
      </dsp:nvSpPr>
      <dsp:spPr>
        <a:xfrm>
          <a:off x="0" y="1361936"/>
          <a:ext cx="6290226" cy="0"/>
        </a:xfrm>
        <a:prstGeom prst="line">
          <a:avLst/>
        </a:prstGeom>
        <a:solidFill>
          <a:schemeClr val="accent2">
            <a:hueOff val="383163"/>
            <a:satOff val="-6257"/>
            <a:lumOff val="392"/>
            <a:alphaOff val="0"/>
          </a:schemeClr>
        </a:solidFill>
        <a:ln w="12700" cap="flat" cmpd="sng" algn="ctr">
          <a:solidFill>
            <a:schemeClr val="accent2">
              <a:hueOff val="383163"/>
              <a:satOff val="-6257"/>
              <a:lumOff val="39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22DBDF-E654-4501-ABEF-69ACA559FBCB}">
      <dsp:nvSpPr>
        <dsp:cNvPr id="0" name=""/>
        <dsp:cNvSpPr/>
      </dsp:nvSpPr>
      <dsp:spPr>
        <a:xfrm>
          <a:off x="0" y="1361936"/>
          <a:ext cx="6290226" cy="13619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A- Male, age 20-40, married with kids. He seeks fulfillment of his unusual sexual cravings by using prostitutes, having a mistress, or going to sex clubs. His wife is viewed as a Madonna who is above those base activities. He has a high-paying job with excuses to travel.</a:t>
          </a:r>
        </a:p>
      </dsp:txBody>
      <dsp:txXfrm>
        <a:off x="0" y="1361936"/>
        <a:ext cx="6290226" cy="1361936"/>
      </dsp:txXfrm>
    </dsp:sp>
    <dsp:sp modelId="{9505BC1C-D0A5-4793-BEC3-8B16F3D73E37}">
      <dsp:nvSpPr>
        <dsp:cNvPr id="0" name=""/>
        <dsp:cNvSpPr/>
      </dsp:nvSpPr>
      <dsp:spPr>
        <a:xfrm>
          <a:off x="0" y="2723872"/>
          <a:ext cx="6290226" cy="0"/>
        </a:xfrm>
        <a:prstGeom prst="line">
          <a:avLst/>
        </a:prstGeom>
        <a:solidFill>
          <a:schemeClr val="accent2">
            <a:hueOff val="766327"/>
            <a:satOff val="-12515"/>
            <a:lumOff val="784"/>
            <a:alphaOff val="0"/>
          </a:schemeClr>
        </a:solidFill>
        <a:ln w="12700" cap="flat" cmpd="sng" algn="ctr">
          <a:solidFill>
            <a:schemeClr val="accent2">
              <a:hueOff val="766327"/>
              <a:satOff val="-12515"/>
              <a:lumOff val="78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2E132A-44AC-4424-A7AC-9B834092F078}">
      <dsp:nvSpPr>
        <dsp:cNvPr id="0" name=""/>
        <dsp:cNvSpPr/>
      </dsp:nvSpPr>
      <dsp:spPr>
        <a:xfrm>
          <a:off x="0" y="2723872"/>
          <a:ext cx="6290226" cy="13619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B- Female, age 40+. Unmarried, lives with a parent for whom she is responsible. She has a care-taking job as well. She resent people who had families as that opportunity seems to pass her by. </a:t>
          </a:r>
        </a:p>
      </dsp:txBody>
      <dsp:txXfrm>
        <a:off x="0" y="2723872"/>
        <a:ext cx="6290226" cy="1361936"/>
      </dsp:txXfrm>
    </dsp:sp>
    <dsp:sp modelId="{FD09EF3B-0017-4E5E-AF3F-D21D32B4F9D3}">
      <dsp:nvSpPr>
        <dsp:cNvPr id="0" name=""/>
        <dsp:cNvSpPr/>
      </dsp:nvSpPr>
      <dsp:spPr>
        <a:xfrm>
          <a:off x="0" y="4085808"/>
          <a:ext cx="6290226" cy="0"/>
        </a:xfrm>
        <a:prstGeom prst="line">
          <a:avLst/>
        </a:prstGeom>
        <a:solidFill>
          <a:schemeClr val="accent2">
            <a:hueOff val="1149490"/>
            <a:satOff val="-18772"/>
            <a:lumOff val="1176"/>
            <a:alphaOff val="0"/>
          </a:schemeClr>
        </a:solidFill>
        <a:ln w="12700" cap="flat" cmpd="sng" algn="ctr">
          <a:solidFill>
            <a:schemeClr val="accent2">
              <a:hueOff val="1149490"/>
              <a:satOff val="-18772"/>
              <a:lumOff val="117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ED824B-4B10-46BF-9772-C2073AB76807}">
      <dsp:nvSpPr>
        <dsp:cNvPr id="0" name=""/>
        <dsp:cNvSpPr/>
      </dsp:nvSpPr>
      <dsp:spPr>
        <a:xfrm>
          <a:off x="0" y="4085808"/>
          <a:ext cx="6290226" cy="13619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kern="1200"/>
            <a:t>C- Male age 20-40. Probably not married but might have a long-term relationship with a submissive woman. Probably has a technical job but isn’t at the top or the bottom of the organizational chart. Quiet, unassuming, good-looking but subdued. </a:t>
          </a:r>
        </a:p>
      </dsp:txBody>
      <dsp:txXfrm>
        <a:off x="0" y="4085808"/>
        <a:ext cx="6290226" cy="13619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781263-DB33-4C4B-BD39-2D22CDC7A76C}">
      <dsp:nvSpPr>
        <dsp:cNvPr id="0" name=""/>
        <dsp:cNvSpPr/>
      </dsp:nvSpPr>
      <dsp:spPr>
        <a:xfrm>
          <a:off x="0" y="39712"/>
          <a:ext cx="6290226" cy="12729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a:t>Is a killer more likely to be male or female?</a:t>
          </a:r>
          <a:endParaRPr lang="en-US" sz="3200" kern="1200"/>
        </a:p>
      </dsp:txBody>
      <dsp:txXfrm>
        <a:off x="62141" y="101853"/>
        <a:ext cx="6165944" cy="1148678"/>
      </dsp:txXfrm>
    </dsp:sp>
    <dsp:sp modelId="{B5135AA6-A19A-490B-B5CC-6F6D7BDCEFB6}">
      <dsp:nvSpPr>
        <dsp:cNvPr id="0" name=""/>
        <dsp:cNvSpPr/>
      </dsp:nvSpPr>
      <dsp:spPr>
        <a:xfrm>
          <a:off x="0" y="1404832"/>
          <a:ext cx="6290226" cy="1272960"/>
        </a:xfrm>
        <a:prstGeom prst="roundRect">
          <a:avLst/>
        </a:prstGeom>
        <a:solidFill>
          <a:schemeClr val="accent2">
            <a:hueOff val="383163"/>
            <a:satOff val="-6257"/>
            <a:lumOff val="39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A- Female</a:t>
          </a:r>
        </a:p>
      </dsp:txBody>
      <dsp:txXfrm>
        <a:off x="62141" y="1466973"/>
        <a:ext cx="6165944" cy="1148678"/>
      </dsp:txXfrm>
    </dsp:sp>
    <dsp:sp modelId="{DDA1115D-B49B-4B23-847F-AD11561AA80F}">
      <dsp:nvSpPr>
        <dsp:cNvPr id="0" name=""/>
        <dsp:cNvSpPr/>
      </dsp:nvSpPr>
      <dsp:spPr>
        <a:xfrm>
          <a:off x="0" y="2769952"/>
          <a:ext cx="6290226" cy="1272960"/>
        </a:xfrm>
        <a:prstGeom prst="roundRect">
          <a:avLst/>
        </a:prstGeom>
        <a:solidFill>
          <a:schemeClr val="accent2">
            <a:hueOff val="766327"/>
            <a:satOff val="-12515"/>
            <a:lumOff val="78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 Male</a:t>
          </a:r>
        </a:p>
      </dsp:txBody>
      <dsp:txXfrm>
        <a:off x="62141" y="2832093"/>
        <a:ext cx="6165944" cy="1148678"/>
      </dsp:txXfrm>
    </dsp:sp>
    <dsp:sp modelId="{14BC301C-DB6E-4AD0-92A5-28EDA834A964}">
      <dsp:nvSpPr>
        <dsp:cNvPr id="0" name=""/>
        <dsp:cNvSpPr/>
      </dsp:nvSpPr>
      <dsp:spPr>
        <a:xfrm>
          <a:off x="0" y="4135072"/>
          <a:ext cx="6290226" cy="1272960"/>
        </a:xfrm>
        <a:prstGeom prst="roundRect">
          <a:avLst/>
        </a:prstGeom>
        <a:solidFill>
          <a:schemeClr val="accent2">
            <a:hueOff val="1149490"/>
            <a:satOff val="-18772"/>
            <a:lumOff val="117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C- Either</a:t>
          </a:r>
        </a:p>
      </dsp:txBody>
      <dsp:txXfrm>
        <a:off x="62141" y="4197213"/>
        <a:ext cx="6165944" cy="11486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60C45F-1756-44A7-98EB-DADA96C0AF2B}">
      <dsp:nvSpPr>
        <dsp:cNvPr id="0" name=""/>
        <dsp:cNvSpPr/>
      </dsp:nvSpPr>
      <dsp:spPr>
        <a:xfrm>
          <a:off x="0" y="39712"/>
          <a:ext cx="6290226" cy="12729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1" kern="1200"/>
            <a:t>How many serial killers are operating in the US right now?</a:t>
          </a:r>
          <a:endParaRPr lang="en-US" sz="3200" kern="1200"/>
        </a:p>
      </dsp:txBody>
      <dsp:txXfrm>
        <a:off x="62141" y="101853"/>
        <a:ext cx="6165944" cy="1148678"/>
      </dsp:txXfrm>
    </dsp:sp>
    <dsp:sp modelId="{AD6BAE13-D848-4DAB-8F4C-19E70EFFA21A}">
      <dsp:nvSpPr>
        <dsp:cNvPr id="0" name=""/>
        <dsp:cNvSpPr/>
      </dsp:nvSpPr>
      <dsp:spPr>
        <a:xfrm>
          <a:off x="0" y="1404832"/>
          <a:ext cx="6290226" cy="1272960"/>
        </a:xfrm>
        <a:prstGeom prst="roundRect">
          <a:avLst/>
        </a:prstGeom>
        <a:solidFill>
          <a:schemeClr val="accent2">
            <a:hueOff val="383163"/>
            <a:satOff val="-6257"/>
            <a:lumOff val="392"/>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A- 1-10</a:t>
          </a:r>
        </a:p>
      </dsp:txBody>
      <dsp:txXfrm>
        <a:off x="62141" y="1466973"/>
        <a:ext cx="6165944" cy="1148678"/>
      </dsp:txXfrm>
    </dsp:sp>
    <dsp:sp modelId="{207CE65A-E72F-4699-A2D7-B814A2C814F8}">
      <dsp:nvSpPr>
        <dsp:cNvPr id="0" name=""/>
        <dsp:cNvSpPr/>
      </dsp:nvSpPr>
      <dsp:spPr>
        <a:xfrm>
          <a:off x="0" y="2769952"/>
          <a:ext cx="6290226" cy="1272960"/>
        </a:xfrm>
        <a:prstGeom prst="roundRect">
          <a:avLst/>
        </a:prstGeom>
        <a:solidFill>
          <a:schemeClr val="accent2">
            <a:hueOff val="766327"/>
            <a:satOff val="-12515"/>
            <a:lumOff val="784"/>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B- 10-20</a:t>
          </a:r>
        </a:p>
      </dsp:txBody>
      <dsp:txXfrm>
        <a:off x="62141" y="2832093"/>
        <a:ext cx="6165944" cy="1148678"/>
      </dsp:txXfrm>
    </dsp:sp>
    <dsp:sp modelId="{D4828F14-8AE5-4ADF-9B61-63ED8157C534}">
      <dsp:nvSpPr>
        <dsp:cNvPr id="0" name=""/>
        <dsp:cNvSpPr/>
      </dsp:nvSpPr>
      <dsp:spPr>
        <a:xfrm>
          <a:off x="0" y="4135072"/>
          <a:ext cx="6290226" cy="1272960"/>
        </a:xfrm>
        <a:prstGeom prst="roundRect">
          <a:avLst/>
        </a:prstGeom>
        <a:solidFill>
          <a:schemeClr val="accent2">
            <a:hueOff val="1149490"/>
            <a:satOff val="-18772"/>
            <a:lumOff val="1176"/>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C- 25-50</a:t>
          </a:r>
        </a:p>
      </dsp:txBody>
      <dsp:txXfrm>
        <a:off x="62141" y="4197213"/>
        <a:ext cx="6165944" cy="114867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8A3222-8AD4-4EF9-9B51-6C2D0CB7EFC1}" type="datetimeFigureOut">
              <a:rPr lang="en-US" smtClean="0"/>
              <a:t>6/1/2026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9C000D-840F-4658-83B8-9A5B5F4F841E}" type="slidenum">
              <a:rPr lang="en-US" smtClean="0"/>
              <a:t>‹#›</a:t>
            </a:fld>
            <a:endParaRPr lang="en-US"/>
          </a:p>
        </p:txBody>
      </p:sp>
    </p:spTree>
    <p:extLst>
      <p:ext uri="{BB962C8B-B14F-4D97-AF65-F5344CB8AC3E}">
        <p14:creationId xmlns:p14="http://schemas.microsoft.com/office/powerpoint/2010/main" val="3527336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1E83A0CB-0B19-4188-96E3-715D3980BDCF}" type="datetime1">
              <a:rPr lang="en-US" smtClean="0"/>
              <a:t>6/1/2026</a:t>
            </a:fld>
            <a:endParaRPr lang="en-US"/>
          </a:p>
        </p:txBody>
      </p:sp>
      <p:sp>
        <p:nvSpPr>
          <p:cNvPr id="5" name="Footer Placeholder 4"/>
          <p:cNvSpPr>
            <a:spLocks noGrp="1"/>
          </p:cNvSpPr>
          <p:nvPr>
            <p:ph type="ftr" sz="quarter" idx="11"/>
          </p:nvPr>
        </p:nvSpPr>
        <p:spPr>
          <a:xfrm>
            <a:off x="1371600" y="4323845"/>
            <a:ext cx="6400800" cy="365125"/>
          </a:xfrm>
        </p:spPr>
        <p:txBody>
          <a:bodyPr/>
          <a:lstStyle/>
          <a:p>
            <a:r>
              <a:rPr lang="en-US"/>
              <a:t>Property of Robin Tzivanis</a:t>
            </a:r>
          </a:p>
        </p:txBody>
      </p:sp>
      <p:sp>
        <p:nvSpPr>
          <p:cNvPr id="6" name="Slide Number Placeholder 5"/>
          <p:cNvSpPr>
            <a:spLocks noGrp="1"/>
          </p:cNvSpPr>
          <p:nvPr>
            <p:ph type="sldNum" sz="quarter" idx="12"/>
          </p:nvPr>
        </p:nvSpPr>
        <p:spPr>
          <a:xfrm>
            <a:off x="8077200" y="1430866"/>
            <a:ext cx="2743200" cy="365125"/>
          </a:xfrm>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586709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4BFC3C-3C6E-4200-AF04-D347B704918C}" type="datetime1">
              <a:rPr lang="en-US" smtClean="0"/>
              <a:t>6/1/2026</a:t>
            </a:fld>
            <a:endParaRPr lang="en-US"/>
          </a:p>
        </p:txBody>
      </p:sp>
      <p:sp>
        <p:nvSpPr>
          <p:cNvPr id="6" name="Footer Placeholder 5"/>
          <p:cNvSpPr>
            <a:spLocks noGrp="1"/>
          </p:cNvSpPr>
          <p:nvPr>
            <p:ph type="ftr" sz="quarter" idx="11"/>
          </p:nvPr>
        </p:nvSpPr>
        <p:spPr/>
        <p:txBody>
          <a:bodyPr/>
          <a:lstStyle/>
          <a:p>
            <a:r>
              <a:rPr lang="en-US"/>
              <a:t>Property of Robin Tzivanis</a:t>
            </a:r>
          </a:p>
        </p:txBody>
      </p:sp>
      <p:sp>
        <p:nvSpPr>
          <p:cNvPr id="7" name="Slide Number Placeholder 6"/>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2142345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F1DFFFEF-44DE-4ED0-9050-4F9EF7621BF7}" type="datetime1">
              <a:rPr lang="en-US" smtClean="0"/>
              <a:t>6/1/2026</a:t>
            </a:fld>
            <a:endParaRPr lang="en-US"/>
          </a:p>
        </p:txBody>
      </p:sp>
      <p:sp>
        <p:nvSpPr>
          <p:cNvPr id="6" name="Footer Placeholder 5"/>
          <p:cNvSpPr>
            <a:spLocks noGrp="1"/>
          </p:cNvSpPr>
          <p:nvPr>
            <p:ph type="ftr" sz="quarter" idx="11"/>
          </p:nvPr>
        </p:nvSpPr>
        <p:spPr>
          <a:xfrm>
            <a:off x="685800" y="379941"/>
            <a:ext cx="6991492" cy="365125"/>
          </a:xfrm>
        </p:spPr>
        <p:txBody>
          <a:bodyPr/>
          <a:lstStyle/>
          <a:p>
            <a:r>
              <a:rPr lang="en-US"/>
              <a:t>Property of Robin Tzivanis</a:t>
            </a:r>
          </a:p>
        </p:txBody>
      </p:sp>
      <p:sp>
        <p:nvSpPr>
          <p:cNvPr id="7" name="Slide Number Placeholder 6"/>
          <p:cNvSpPr>
            <a:spLocks noGrp="1"/>
          </p:cNvSpPr>
          <p:nvPr>
            <p:ph type="sldNum" sz="quarter" idx="12"/>
          </p:nvPr>
        </p:nvSpPr>
        <p:spPr>
          <a:xfrm>
            <a:off x="10862452" y="381000"/>
            <a:ext cx="643748" cy="365125"/>
          </a:xfrm>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6251785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637AC0B-F1E4-4519-B9D9-795F90B93A4B}" type="datetime1">
              <a:rPr lang="en-US" smtClean="0"/>
              <a:t>6/1/2026</a:t>
            </a:fld>
            <a:endParaRPr lang="en-US"/>
          </a:p>
        </p:txBody>
      </p:sp>
      <p:sp>
        <p:nvSpPr>
          <p:cNvPr id="6" name="Footer Placeholder 5"/>
          <p:cNvSpPr>
            <a:spLocks noGrp="1"/>
          </p:cNvSpPr>
          <p:nvPr>
            <p:ph type="ftr" sz="quarter" idx="11"/>
          </p:nvPr>
        </p:nvSpPr>
        <p:spPr>
          <a:xfrm>
            <a:off x="685800" y="379941"/>
            <a:ext cx="6991492" cy="365125"/>
          </a:xfrm>
        </p:spPr>
        <p:txBody>
          <a:bodyPr/>
          <a:lstStyle/>
          <a:p>
            <a:r>
              <a:rPr lang="en-US"/>
              <a:t>Property of Robin Tzivanis</a:t>
            </a:r>
          </a:p>
        </p:txBody>
      </p:sp>
      <p:sp>
        <p:nvSpPr>
          <p:cNvPr id="7" name="Slide Number Placeholder 6"/>
          <p:cNvSpPr>
            <a:spLocks noGrp="1"/>
          </p:cNvSpPr>
          <p:nvPr>
            <p:ph type="sldNum" sz="quarter" idx="12"/>
          </p:nvPr>
        </p:nvSpPr>
        <p:spPr>
          <a:xfrm>
            <a:off x="10862452" y="381000"/>
            <a:ext cx="643748" cy="365125"/>
          </a:xfrm>
        </p:spPr>
        <p:txBody>
          <a:bodyPr/>
          <a:lstStyle/>
          <a:p>
            <a:fld id="{860C4DDA-FB74-4810-9D23-D906673A49E7}"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91380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1AFC7403-DBB8-4F9C-AF03-65403463B30C}" type="datetime1">
              <a:rPr lang="en-US" smtClean="0"/>
              <a:t>6/1/2026</a:t>
            </a:fld>
            <a:endParaRPr lang="en-US"/>
          </a:p>
        </p:txBody>
      </p:sp>
      <p:sp>
        <p:nvSpPr>
          <p:cNvPr id="6" name="Footer Placeholder 5"/>
          <p:cNvSpPr>
            <a:spLocks noGrp="1"/>
          </p:cNvSpPr>
          <p:nvPr>
            <p:ph type="ftr" sz="quarter" idx="11"/>
          </p:nvPr>
        </p:nvSpPr>
        <p:spPr>
          <a:xfrm>
            <a:off x="685800" y="378883"/>
            <a:ext cx="6991492" cy="365125"/>
          </a:xfrm>
        </p:spPr>
        <p:txBody>
          <a:bodyPr/>
          <a:lstStyle/>
          <a:p>
            <a:r>
              <a:rPr lang="en-US"/>
              <a:t>Property of Robin Tzivanis</a:t>
            </a:r>
          </a:p>
        </p:txBody>
      </p:sp>
      <p:sp>
        <p:nvSpPr>
          <p:cNvPr id="7" name="Slide Number Placeholder 6"/>
          <p:cNvSpPr>
            <a:spLocks noGrp="1"/>
          </p:cNvSpPr>
          <p:nvPr>
            <p:ph type="sldNum" sz="quarter" idx="12"/>
          </p:nvPr>
        </p:nvSpPr>
        <p:spPr>
          <a:xfrm>
            <a:off x="10862452" y="381000"/>
            <a:ext cx="643748" cy="365125"/>
          </a:xfrm>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37987762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94BA0CC-E998-4F45-8531-A44C1DFA89E4}" type="datetime1">
              <a:rPr lang="en-US" smtClean="0"/>
              <a:t>6/1/2026</a:t>
            </a:fld>
            <a:endParaRPr lang="en-US"/>
          </a:p>
        </p:txBody>
      </p:sp>
      <p:sp>
        <p:nvSpPr>
          <p:cNvPr id="4" name="Footer Placeholder 3"/>
          <p:cNvSpPr>
            <a:spLocks noGrp="1"/>
          </p:cNvSpPr>
          <p:nvPr>
            <p:ph type="ftr" sz="quarter" idx="11"/>
          </p:nvPr>
        </p:nvSpPr>
        <p:spPr/>
        <p:txBody>
          <a:bodyPr/>
          <a:lstStyle/>
          <a:p>
            <a:r>
              <a:rPr lang="en-US"/>
              <a:t>Property of Robin Tzivanis</a:t>
            </a:r>
          </a:p>
        </p:txBody>
      </p:sp>
      <p:sp>
        <p:nvSpPr>
          <p:cNvPr id="5" name="Slide Number Placeholder 4"/>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108594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3062581-555C-4223-B824-E670AF044B20}" type="datetime1">
              <a:rPr lang="en-US" smtClean="0"/>
              <a:t>6/1/2026</a:t>
            </a:fld>
            <a:endParaRPr lang="en-US"/>
          </a:p>
        </p:txBody>
      </p:sp>
      <p:sp>
        <p:nvSpPr>
          <p:cNvPr id="4" name="Footer Placeholder 3"/>
          <p:cNvSpPr>
            <a:spLocks noGrp="1"/>
          </p:cNvSpPr>
          <p:nvPr>
            <p:ph type="ftr" sz="quarter" idx="11"/>
          </p:nvPr>
        </p:nvSpPr>
        <p:spPr/>
        <p:txBody>
          <a:bodyPr/>
          <a:lstStyle/>
          <a:p>
            <a:r>
              <a:rPr lang="en-US"/>
              <a:t>Property of Robin Tzivanis</a:t>
            </a:r>
          </a:p>
        </p:txBody>
      </p:sp>
      <p:sp>
        <p:nvSpPr>
          <p:cNvPr id="5" name="Slide Number Placeholder 4"/>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5199335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1AFA65-858D-4CD2-B450-CB2FFD54E630}" type="datetime1">
              <a:rPr lang="en-US" smtClean="0"/>
              <a:t>6/1/2026</a:t>
            </a:fld>
            <a:endParaRPr lang="en-US"/>
          </a:p>
        </p:txBody>
      </p:sp>
      <p:sp>
        <p:nvSpPr>
          <p:cNvPr id="5" name="Footer Placeholder 4"/>
          <p:cNvSpPr>
            <a:spLocks noGrp="1"/>
          </p:cNvSpPr>
          <p:nvPr>
            <p:ph type="ftr" sz="quarter" idx="11"/>
          </p:nvPr>
        </p:nvSpPr>
        <p:spPr/>
        <p:txBody>
          <a:bodyPr/>
          <a:lstStyle/>
          <a:p>
            <a:r>
              <a:rPr lang="en-US"/>
              <a:t>Property of Robin Tzivanis</a:t>
            </a:r>
          </a:p>
        </p:txBody>
      </p:sp>
      <p:sp>
        <p:nvSpPr>
          <p:cNvPr id="6" name="Slide Number Placeholder 5"/>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4109812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BB139898-12E1-4000-8A50-B70929FA961E}" type="datetime1">
              <a:rPr lang="en-US" smtClean="0"/>
              <a:t>6/1/2026</a:t>
            </a:fld>
            <a:endParaRPr lang="en-US"/>
          </a:p>
        </p:txBody>
      </p:sp>
      <p:sp>
        <p:nvSpPr>
          <p:cNvPr id="5" name="Footer Placeholder 4"/>
          <p:cNvSpPr>
            <a:spLocks noGrp="1"/>
          </p:cNvSpPr>
          <p:nvPr>
            <p:ph type="ftr" sz="quarter" idx="11"/>
          </p:nvPr>
        </p:nvSpPr>
        <p:spPr>
          <a:xfrm>
            <a:off x="685800" y="381000"/>
            <a:ext cx="6991492" cy="365125"/>
          </a:xfrm>
        </p:spPr>
        <p:txBody>
          <a:bodyPr/>
          <a:lstStyle/>
          <a:p>
            <a:r>
              <a:rPr lang="en-US"/>
              <a:t>Property of Robin Tzivanis</a:t>
            </a:r>
          </a:p>
        </p:txBody>
      </p:sp>
      <p:sp>
        <p:nvSpPr>
          <p:cNvPr id="6" name="Slide Number Placeholder 5"/>
          <p:cNvSpPr>
            <a:spLocks noGrp="1"/>
          </p:cNvSpPr>
          <p:nvPr>
            <p:ph type="sldNum" sz="quarter" idx="12"/>
          </p:nvPr>
        </p:nvSpPr>
        <p:spPr>
          <a:xfrm>
            <a:off x="10862452" y="381000"/>
            <a:ext cx="643748" cy="365125"/>
          </a:xfrm>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713701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573DDA-85B3-4A07-9EF5-AC180B72259B}" type="datetime1">
              <a:rPr lang="en-US" smtClean="0"/>
              <a:t>6/1/2026</a:t>
            </a:fld>
            <a:endParaRPr lang="en-US"/>
          </a:p>
        </p:txBody>
      </p:sp>
      <p:sp>
        <p:nvSpPr>
          <p:cNvPr id="5" name="Footer Placeholder 4"/>
          <p:cNvSpPr>
            <a:spLocks noGrp="1"/>
          </p:cNvSpPr>
          <p:nvPr>
            <p:ph type="ftr" sz="quarter" idx="11"/>
          </p:nvPr>
        </p:nvSpPr>
        <p:spPr/>
        <p:txBody>
          <a:bodyPr/>
          <a:lstStyle/>
          <a:p>
            <a:r>
              <a:rPr lang="en-US"/>
              <a:t>Property of Robin Tzivanis</a:t>
            </a:r>
          </a:p>
        </p:txBody>
      </p:sp>
      <p:sp>
        <p:nvSpPr>
          <p:cNvPr id="6" name="Slide Number Placeholder 5"/>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67467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6E40C200-0E64-495B-AF75-0556BB544B74}" type="datetime1">
              <a:rPr lang="en-US" smtClean="0"/>
              <a:t>6/1/2026</a:t>
            </a:fld>
            <a:endParaRPr lang="en-US"/>
          </a:p>
        </p:txBody>
      </p:sp>
      <p:sp>
        <p:nvSpPr>
          <p:cNvPr id="5" name="Footer Placeholder 4"/>
          <p:cNvSpPr>
            <a:spLocks noGrp="1"/>
          </p:cNvSpPr>
          <p:nvPr>
            <p:ph type="ftr" sz="quarter" idx="11"/>
          </p:nvPr>
        </p:nvSpPr>
        <p:spPr>
          <a:xfrm>
            <a:off x="685800" y="381001"/>
            <a:ext cx="6991492" cy="364065"/>
          </a:xfrm>
        </p:spPr>
        <p:txBody>
          <a:bodyPr/>
          <a:lstStyle/>
          <a:p>
            <a:r>
              <a:rPr lang="en-US"/>
              <a:t>Property of Robin Tzivanis</a:t>
            </a:r>
          </a:p>
        </p:txBody>
      </p:sp>
      <p:sp>
        <p:nvSpPr>
          <p:cNvPr id="6" name="Slide Number Placeholder 5"/>
          <p:cNvSpPr>
            <a:spLocks noGrp="1"/>
          </p:cNvSpPr>
          <p:nvPr>
            <p:ph type="sldNum" sz="quarter" idx="12"/>
          </p:nvPr>
        </p:nvSpPr>
        <p:spPr>
          <a:xfrm>
            <a:off x="10862452" y="381000"/>
            <a:ext cx="643748" cy="365125"/>
          </a:xfrm>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3353956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4E98BA-9E38-4E73-81CD-30537066F6F2}" type="datetime1">
              <a:rPr lang="en-US" smtClean="0"/>
              <a:t>6/1/2026</a:t>
            </a:fld>
            <a:endParaRPr lang="en-US"/>
          </a:p>
        </p:txBody>
      </p:sp>
      <p:sp>
        <p:nvSpPr>
          <p:cNvPr id="6" name="Footer Placeholder 5"/>
          <p:cNvSpPr>
            <a:spLocks noGrp="1"/>
          </p:cNvSpPr>
          <p:nvPr>
            <p:ph type="ftr" sz="quarter" idx="11"/>
          </p:nvPr>
        </p:nvSpPr>
        <p:spPr/>
        <p:txBody>
          <a:bodyPr/>
          <a:lstStyle/>
          <a:p>
            <a:r>
              <a:rPr lang="en-US"/>
              <a:t>Property of Robin Tzivanis</a:t>
            </a:r>
          </a:p>
        </p:txBody>
      </p:sp>
      <p:sp>
        <p:nvSpPr>
          <p:cNvPr id="7" name="Slide Number Placeholder 6"/>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3345124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0AD0C8-6F6F-441A-B38B-B8B958614EF5}" type="datetime1">
              <a:rPr lang="en-US" smtClean="0"/>
              <a:t>6/1/2026</a:t>
            </a:fld>
            <a:endParaRPr lang="en-US"/>
          </a:p>
        </p:txBody>
      </p:sp>
      <p:sp>
        <p:nvSpPr>
          <p:cNvPr id="8" name="Footer Placeholder 7"/>
          <p:cNvSpPr>
            <a:spLocks noGrp="1"/>
          </p:cNvSpPr>
          <p:nvPr>
            <p:ph type="ftr" sz="quarter" idx="11"/>
          </p:nvPr>
        </p:nvSpPr>
        <p:spPr/>
        <p:txBody>
          <a:bodyPr/>
          <a:lstStyle/>
          <a:p>
            <a:r>
              <a:rPr lang="en-US"/>
              <a:t>Property of Robin Tzivanis</a:t>
            </a:r>
          </a:p>
        </p:txBody>
      </p:sp>
      <p:sp>
        <p:nvSpPr>
          <p:cNvPr id="9" name="Slide Number Placeholder 8"/>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3657398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4B002-2840-411C-B1C0-4B3CE5F2F2D0}" type="datetime1">
              <a:rPr lang="en-US" smtClean="0"/>
              <a:t>6/1/2026</a:t>
            </a:fld>
            <a:endParaRPr lang="en-US"/>
          </a:p>
        </p:txBody>
      </p:sp>
      <p:sp>
        <p:nvSpPr>
          <p:cNvPr id="4" name="Footer Placeholder 3"/>
          <p:cNvSpPr>
            <a:spLocks noGrp="1"/>
          </p:cNvSpPr>
          <p:nvPr>
            <p:ph type="ftr" sz="quarter" idx="11"/>
          </p:nvPr>
        </p:nvSpPr>
        <p:spPr/>
        <p:txBody>
          <a:bodyPr/>
          <a:lstStyle/>
          <a:p>
            <a:r>
              <a:rPr lang="en-US"/>
              <a:t>Property of Robin Tzivanis</a:t>
            </a:r>
          </a:p>
        </p:txBody>
      </p:sp>
      <p:sp>
        <p:nvSpPr>
          <p:cNvPr id="5" name="Slide Number Placeholder 4"/>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262944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5B3B28-E770-4CA5-B423-3EDF69160296}" type="datetime1">
              <a:rPr lang="en-US" smtClean="0"/>
              <a:t>6/1/2026</a:t>
            </a:fld>
            <a:endParaRPr lang="en-US"/>
          </a:p>
        </p:txBody>
      </p:sp>
      <p:sp>
        <p:nvSpPr>
          <p:cNvPr id="3" name="Footer Placeholder 2"/>
          <p:cNvSpPr>
            <a:spLocks noGrp="1"/>
          </p:cNvSpPr>
          <p:nvPr>
            <p:ph type="ftr" sz="quarter" idx="11"/>
          </p:nvPr>
        </p:nvSpPr>
        <p:spPr/>
        <p:txBody>
          <a:bodyPr/>
          <a:lstStyle/>
          <a:p>
            <a:r>
              <a:rPr lang="en-US"/>
              <a:t>Property of Robin Tzivanis</a:t>
            </a:r>
          </a:p>
        </p:txBody>
      </p:sp>
      <p:sp>
        <p:nvSpPr>
          <p:cNvPr id="4" name="Slide Number Placeholder 3"/>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3817844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66086D-55D2-42A7-82B8-04622FE0FF3C}" type="datetime1">
              <a:rPr lang="en-US" smtClean="0"/>
              <a:t>6/1/2026</a:t>
            </a:fld>
            <a:endParaRPr lang="en-US"/>
          </a:p>
        </p:txBody>
      </p:sp>
      <p:sp>
        <p:nvSpPr>
          <p:cNvPr id="6" name="Footer Placeholder 5"/>
          <p:cNvSpPr>
            <a:spLocks noGrp="1"/>
          </p:cNvSpPr>
          <p:nvPr>
            <p:ph type="ftr" sz="quarter" idx="11"/>
          </p:nvPr>
        </p:nvSpPr>
        <p:spPr/>
        <p:txBody>
          <a:bodyPr/>
          <a:lstStyle/>
          <a:p>
            <a:r>
              <a:rPr lang="en-US"/>
              <a:t>Property of Robin Tzivanis</a:t>
            </a:r>
          </a:p>
        </p:txBody>
      </p:sp>
      <p:sp>
        <p:nvSpPr>
          <p:cNvPr id="7" name="Slide Number Placeholder 6"/>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1919661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D880D8-CB53-4638-822B-59FC5AD9BA53}" type="datetime1">
              <a:rPr lang="en-US" smtClean="0"/>
              <a:t>6/1/2026</a:t>
            </a:fld>
            <a:endParaRPr lang="en-US"/>
          </a:p>
        </p:txBody>
      </p:sp>
      <p:sp>
        <p:nvSpPr>
          <p:cNvPr id="6" name="Footer Placeholder 5"/>
          <p:cNvSpPr>
            <a:spLocks noGrp="1"/>
          </p:cNvSpPr>
          <p:nvPr>
            <p:ph type="ftr" sz="quarter" idx="11"/>
          </p:nvPr>
        </p:nvSpPr>
        <p:spPr/>
        <p:txBody>
          <a:bodyPr/>
          <a:lstStyle/>
          <a:p>
            <a:r>
              <a:rPr lang="en-US"/>
              <a:t>Property of Robin Tzivanis</a:t>
            </a:r>
          </a:p>
        </p:txBody>
      </p:sp>
      <p:sp>
        <p:nvSpPr>
          <p:cNvPr id="7" name="Slide Number Placeholder 6"/>
          <p:cNvSpPr>
            <a:spLocks noGrp="1"/>
          </p:cNvSpPr>
          <p:nvPr>
            <p:ph type="sldNum" sz="quarter" idx="12"/>
          </p:nvPr>
        </p:nvSpPr>
        <p:spPr/>
        <p:txBody>
          <a:bodyPr/>
          <a:lstStyle/>
          <a:p>
            <a:fld id="{860C4DDA-FB74-4810-9D23-D906673A49E7}" type="slidenum">
              <a:rPr lang="en-US" smtClean="0"/>
              <a:t>‹#›</a:t>
            </a:fld>
            <a:endParaRPr lang="en-US"/>
          </a:p>
        </p:txBody>
      </p:sp>
    </p:spTree>
    <p:extLst>
      <p:ext uri="{BB962C8B-B14F-4D97-AF65-F5344CB8AC3E}">
        <p14:creationId xmlns:p14="http://schemas.microsoft.com/office/powerpoint/2010/main" val="369469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C1A0029-DBDF-4C5E-AFF4-AE24919F576E}" type="datetime1">
              <a:rPr lang="en-US" smtClean="0"/>
              <a:t>6/1/2026</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a:t>Property of Robin Tzivanis</a:t>
            </a:r>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60C4DDA-FB74-4810-9D23-D906673A49E7}" type="slidenum">
              <a:rPr lang="en-US" smtClean="0"/>
              <a:t>‹#›</a:t>
            </a:fld>
            <a:endParaRPr lang="en-US"/>
          </a:p>
        </p:txBody>
      </p:sp>
    </p:spTree>
    <p:extLst>
      <p:ext uri="{BB962C8B-B14F-4D97-AF65-F5344CB8AC3E}">
        <p14:creationId xmlns:p14="http://schemas.microsoft.com/office/powerpoint/2010/main" val="390281684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png"/><Relationship Id="rId7" Type="http://schemas.openxmlformats.org/officeDocument/2006/relationships/diagramColors" Target="../diagrams/colors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2.png"/><Relationship Id="rId7" Type="http://schemas.openxmlformats.org/officeDocument/2006/relationships/diagramColors" Target="../diagrams/colors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publicdomainpictures.net/en/view-image.php?image=228946&amp;picture=check-list-isolated"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hyperlink" Target="https://www.brainyquote.com/authors/pat-brown-quotes"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2.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2.png"/><Relationship Id="rId7" Type="http://schemas.openxmlformats.org/officeDocument/2006/relationships/diagramColors" Target="../diagrams/colors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2.png"/><Relationship Id="rId7" Type="http://schemas.openxmlformats.org/officeDocument/2006/relationships/diagramColors" Target="../diagrams/colors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70CA6A-B3B0-4826-A91F-B2B1F89220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C51B9DA-B0CC-480A-8EA5-4D5C3E0515B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a:extLst>
              <a:ext uri="{FF2B5EF4-FFF2-40B4-BE49-F238E27FC236}">
                <a16:creationId xmlns:a16="http://schemas.microsoft.com/office/drawing/2014/main" id="{D52530ED-7BD1-FA21-A5B2-EFAEEBF3B93E}"/>
              </a:ext>
            </a:extLst>
          </p:cNvPr>
          <p:cNvSpPr>
            <a:spLocks noGrp="1" noRot="1" noMove="1" noResize="1" noEditPoints="1" noAdjustHandles="1" noChangeArrowheads="1" noChangeShapeType="1"/>
          </p:cNvSpPr>
          <p:nvPr>
            <p:ph type="ctrTitle"/>
          </p:nvPr>
        </p:nvSpPr>
        <p:spPr>
          <a:xfrm>
            <a:off x="4976028" y="965200"/>
            <a:ext cx="6170943" cy="4329641"/>
          </a:xfrm>
        </p:spPr>
        <p:txBody>
          <a:bodyPr anchor="ctr">
            <a:normAutofit/>
          </a:bodyPr>
          <a:lstStyle/>
          <a:p>
            <a:r>
              <a:rPr lang="en-US" sz="5400" dirty="0"/>
              <a:t>Killer IQ: Test Your Knowledge</a:t>
            </a:r>
          </a:p>
        </p:txBody>
      </p:sp>
      <p:sp>
        <p:nvSpPr>
          <p:cNvPr id="3" name="Subtitle 2">
            <a:extLst>
              <a:ext uri="{FF2B5EF4-FFF2-40B4-BE49-F238E27FC236}">
                <a16:creationId xmlns:a16="http://schemas.microsoft.com/office/drawing/2014/main" id="{A33E8E2F-0ECF-8033-34A0-306C75A62B04}"/>
              </a:ext>
            </a:extLst>
          </p:cNvPr>
          <p:cNvSpPr>
            <a:spLocks noGrp="1" noRot="1" noMove="1" noResize="1" noEditPoints="1" noAdjustHandles="1" noChangeArrowheads="1" noChangeShapeType="1"/>
          </p:cNvSpPr>
          <p:nvPr>
            <p:ph type="subTitle" idx="1"/>
          </p:nvPr>
        </p:nvSpPr>
        <p:spPr>
          <a:xfrm>
            <a:off x="965200" y="965200"/>
            <a:ext cx="3367361" cy="4329641"/>
          </a:xfrm>
        </p:spPr>
        <p:txBody>
          <a:bodyPr anchor="ctr">
            <a:normAutofit/>
          </a:bodyPr>
          <a:lstStyle/>
          <a:p>
            <a:pPr algn="r"/>
            <a:r>
              <a:rPr lang="en-US"/>
              <a:t>What Do You Know About Real Killers?</a:t>
            </a:r>
          </a:p>
        </p:txBody>
      </p:sp>
      <p:cxnSp>
        <p:nvCxnSpPr>
          <p:cNvPr id="12" name="Straight Connector 11">
            <a:extLst>
              <a:ext uri="{FF2B5EF4-FFF2-40B4-BE49-F238E27FC236}">
                <a16:creationId xmlns:a16="http://schemas.microsoft.com/office/drawing/2014/main" id="{6FE641DB-A503-41DE-ACA6-36B41C6C2B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5" y="1621260"/>
            <a:ext cx="0" cy="301752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0279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2DDBD-20E9-A061-86F6-66292741D91A}"/>
              </a:ext>
            </a:extLst>
          </p:cNvPr>
          <p:cNvSpPr>
            <a:spLocks noGrp="1"/>
          </p:cNvSpPr>
          <p:nvPr>
            <p:ph type="title"/>
          </p:nvPr>
        </p:nvSpPr>
        <p:spPr/>
        <p:txBody>
          <a:bodyPr/>
          <a:lstStyle/>
          <a:p>
            <a:r>
              <a:rPr lang="en-US" dirty="0"/>
              <a:t>Answer #4</a:t>
            </a:r>
          </a:p>
        </p:txBody>
      </p:sp>
      <p:sp>
        <p:nvSpPr>
          <p:cNvPr id="3" name="Content Placeholder 2">
            <a:extLst>
              <a:ext uri="{FF2B5EF4-FFF2-40B4-BE49-F238E27FC236}">
                <a16:creationId xmlns:a16="http://schemas.microsoft.com/office/drawing/2014/main" id="{A9AECEBF-4B35-C646-37FE-70B7C9BBB96B}"/>
              </a:ext>
            </a:extLst>
          </p:cNvPr>
          <p:cNvSpPr>
            <a:spLocks noGrp="1"/>
          </p:cNvSpPr>
          <p:nvPr>
            <p:ph idx="1"/>
          </p:nvPr>
        </p:nvSpPr>
        <p:spPr/>
        <p:txBody>
          <a:bodyPr>
            <a:normAutofit/>
          </a:bodyPr>
          <a:lstStyle/>
          <a:p>
            <a:r>
              <a:rPr lang="en-US" sz="3600" b="1" dirty="0"/>
              <a:t>Answer- Any of them! </a:t>
            </a:r>
            <a:r>
              <a:rPr lang="en-US" sz="3600" dirty="0"/>
              <a:t>Don’t get bogged down by conventional wisdom. </a:t>
            </a:r>
          </a:p>
          <a:p>
            <a:r>
              <a:rPr lang="en-US" sz="3600" dirty="0"/>
              <a:t>‘Stereotypes’ and ‘old wives’ tales’ are true more often than untrue, so use them, but don’t get tunnel vision</a:t>
            </a:r>
          </a:p>
        </p:txBody>
      </p:sp>
      <p:sp>
        <p:nvSpPr>
          <p:cNvPr id="4" name="Footer Placeholder 3">
            <a:extLst>
              <a:ext uri="{FF2B5EF4-FFF2-40B4-BE49-F238E27FC236}">
                <a16:creationId xmlns:a16="http://schemas.microsoft.com/office/drawing/2014/main" id="{1434FA9F-1E4F-38A3-E4D4-942F7C19F40B}"/>
              </a:ext>
            </a:extLst>
          </p:cNvPr>
          <p:cNvSpPr>
            <a:spLocks noGrp="1"/>
          </p:cNvSpPr>
          <p:nvPr>
            <p:ph type="ftr" sz="quarter" idx="11"/>
          </p:nvPr>
        </p:nvSpPr>
        <p:spPr/>
        <p:txBody>
          <a:bodyPr/>
          <a:lstStyle/>
          <a:p>
            <a:r>
              <a:rPr lang="en-US"/>
              <a:t>Property of Robin Tzivanis</a:t>
            </a:r>
          </a:p>
        </p:txBody>
      </p:sp>
      <p:sp>
        <p:nvSpPr>
          <p:cNvPr id="5" name="Slide Number Placeholder 4">
            <a:extLst>
              <a:ext uri="{FF2B5EF4-FFF2-40B4-BE49-F238E27FC236}">
                <a16:creationId xmlns:a16="http://schemas.microsoft.com/office/drawing/2014/main" id="{51DB169A-9E7B-9059-1FAF-8C2F54ED4E86}"/>
              </a:ext>
            </a:extLst>
          </p:cNvPr>
          <p:cNvSpPr>
            <a:spLocks noGrp="1"/>
          </p:cNvSpPr>
          <p:nvPr>
            <p:ph type="sldNum" sz="quarter" idx="12"/>
          </p:nvPr>
        </p:nvSpPr>
        <p:spPr/>
        <p:txBody>
          <a:bodyPr/>
          <a:lstStyle/>
          <a:p>
            <a:fld id="{860C4DDA-FB74-4810-9D23-D906673A49E7}" type="slidenum">
              <a:rPr lang="en-US" smtClean="0"/>
              <a:t>10</a:t>
            </a:fld>
            <a:endParaRPr lang="en-US"/>
          </a:p>
        </p:txBody>
      </p:sp>
    </p:spTree>
    <p:extLst>
      <p:ext uri="{BB962C8B-B14F-4D97-AF65-F5344CB8AC3E}">
        <p14:creationId xmlns:p14="http://schemas.microsoft.com/office/powerpoint/2010/main" val="2325042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ounded Rectangle 14">
            <a:extLst>
              <a:ext uri="{FF2B5EF4-FFF2-40B4-BE49-F238E27FC236}">
                <a16:creationId xmlns:a16="http://schemas.microsoft.com/office/drawing/2014/main" id="{843DD86A-8FAA-443F-9211-42A2AE8A7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2A13AAE-18EB-4BDF-BAF7-F2F97B8D0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F5C1B21-B0DB-4206-99EE-C13D67038B9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1975"/>
          <a:stretch/>
        </p:blipFill>
        <p:spPr>
          <a:xfrm>
            <a:off x="0" y="0"/>
            <a:ext cx="4636008" cy="1441450"/>
          </a:xfrm>
          <a:prstGeom prst="rect">
            <a:avLst/>
          </a:prstGeom>
        </p:spPr>
      </p:pic>
      <p:sp>
        <p:nvSpPr>
          <p:cNvPr id="5" name="Slide Number Placeholder 4">
            <a:extLst>
              <a:ext uri="{FF2B5EF4-FFF2-40B4-BE49-F238E27FC236}">
                <a16:creationId xmlns:a16="http://schemas.microsoft.com/office/drawing/2014/main" id="{3D3DC9FC-7AF2-5B82-9A0C-DBFED5BBB562}"/>
              </a:ext>
            </a:extLst>
          </p:cNvPr>
          <p:cNvSpPr>
            <a:spLocks noGrp="1"/>
          </p:cNvSpPr>
          <p:nvPr>
            <p:ph type="sldNum" sz="quarter" idx="12"/>
          </p:nvPr>
        </p:nvSpPr>
        <p:spPr>
          <a:xfrm>
            <a:off x="8763000" y="217710"/>
            <a:ext cx="2743200" cy="365125"/>
          </a:xfrm>
        </p:spPr>
        <p:txBody>
          <a:bodyPr>
            <a:normAutofit/>
          </a:bodyPr>
          <a:lstStyle/>
          <a:p>
            <a:pPr>
              <a:spcAft>
                <a:spcPts val="600"/>
              </a:spcAft>
            </a:pPr>
            <a:fld id="{860C4DDA-FB74-4810-9D23-D906673A49E7}" type="slidenum">
              <a:rPr lang="en-US">
                <a:solidFill>
                  <a:schemeClr val="tx1"/>
                </a:solidFill>
              </a:rPr>
              <a:pPr>
                <a:spcAft>
                  <a:spcPts val="600"/>
                </a:spcAft>
              </a:pPr>
              <a:t>11</a:t>
            </a:fld>
            <a:endParaRPr lang="en-US">
              <a:solidFill>
                <a:schemeClr val="tx1"/>
              </a:solidFill>
            </a:endParaRPr>
          </a:p>
        </p:txBody>
      </p:sp>
      <p:pic>
        <p:nvPicPr>
          <p:cNvPr id="17" name="Picture 16">
            <a:extLst>
              <a:ext uri="{FF2B5EF4-FFF2-40B4-BE49-F238E27FC236}">
                <a16:creationId xmlns:a16="http://schemas.microsoft.com/office/drawing/2014/main" id="{49261589-06E9-4B7C-A8F1-26648507B77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sp>
        <p:nvSpPr>
          <p:cNvPr id="2" name="Title 1">
            <a:extLst>
              <a:ext uri="{FF2B5EF4-FFF2-40B4-BE49-F238E27FC236}">
                <a16:creationId xmlns:a16="http://schemas.microsoft.com/office/drawing/2014/main" id="{65F6570E-4BC6-AF86-E8DB-90D7963AE944}"/>
              </a:ext>
            </a:extLst>
          </p:cNvPr>
          <p:cNvSpPr>
            <a:spLocks noGrp="1"/>
          </p:cNvSpPr>
          <p:nvPr>
            <p:ph type="title"/>
          </p:nvPr>
        </p:nvSpPr>
        <p:spPr>
          <a:xfrm>
            <a:off x="685800" y="1066163"/>
            <a:ext cx="3306744" cy="5148371"/>
          </a:xfrm>
        </p:spPr>
        <p:txBody>
          <a:bodyPr>
            <a:normAutofit/>
          </a:bodyPr>
          <a:lstStyle/>
          <a:p>
            <a:r>
              <a:rPr lang="en-US" dirty="0">
                <a:solidFill>
                  <a:schemeClr val="bg1"/>
                </a:solidFill>
              </a:rPr>
              <a:t>Question #5</a:t>
            </a:r>
          </a:p>
        </p:txBody>
      </p:sp>
      <p:sp>
        <p:nvSpPr>
          <p:cNvPr id="4" name="Footer Placeholder 3">
            <a:extLst>
              <a:ext uri="{FF2B5EF4-FFF2-40B4-BE49-F238E27FC236}">
                <a16:creationId xmlns:a16="http://schemas.microsoft.com/office/drawing/2014/main" id="{0AD4DCD1-66A6-E7DC-9879-DB4C84057B57}"/>
              </a:ext>
            </a:extLst>
          </p:cNvPr>
          <p:cNvSpPr>
            <a:spLocks noGrp="1"/>
          </p:cNvSpPr>
          <p:nvPr>
            <p:ph type="ftr" sz="quarter" idx="11"/>
          </p:nvPr>
        </p:nvSpPr>
        <p:spPr>
          <a:xfrm>
            <a:off x="4954587" y="6355845"/>
            <a:ext cx="4690155" cy="365125"/>
          </a:xfrm>
        </p:spPr>
        <p:txBody>
          <a:bodyPr>
            <a:normAutofit/>
          </a:bodyPr>
          <a:lstStyle/>
          <a:p>
            <a:pPr>
              <a:spcAft>
                <a:spcPts val="600"/>
              </a:spcAft>
            </a:pPr>
            <a:r>
              <a:rPr lang="en-US">
                <a:solidFill>
                  <a:schemeClr val="tx1"/>
                </a:solidFill>
              </a:rPr>
              <a:t>Property of Robin Tzivanis</a:t>
            </a:r>
          </a:p>
        </p:txBody>
      </p:sp>
      <p:graphicFrame>
        <p:nvGraphicFramePr>
          <p:cNvPr id="7" name="Content Placeholder 2">
            <a:extLst>
              <a:ext uri="{FF2B5EF4-FFF2-40B4-BE49-F238E27FC236}">
                <a16:creationId xmlns:a16="http://schemas.microsoft.com/office/drawing/2014/main" id="{7D4C4C77-33A1-9AFE-0D7E-9BE7EC5D290F}"/>
              </a:ext>
            </a:extLst>
          </p:cNvPr>
          <p:cNvGraphicFramePr>
            <a:graphicFrameLocks noGrp="1"/>
          </p:cNvGraphicFramePr>
          <p:nvPr>
            <p:ph idx="1"/>
            <p:extLst>
              <p:ext uri="{D42A27DB-BD31-4B8C-83A1-F6EECF244321}">
                <p14:modId xmlns:p14="http://schemas.microsoft.com/office/powerpoint/2010/main" val="3608482431"/>
              </p:ext>
            </p:extLst>
          </p:nvPr>
        </p:nvGraphicFramePr>
        <p:xfrm>
          <a:off x="5279472" y="746125"/>
          <a:ext cx="6290226" cy="54477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6244142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EACDF-8BFB-1A3A-0C28-29F64380F1F0}"/>
              </a:ext>
            </a:extLst>
          </p:cNvPr>
          <p:cNvSpPr>
            <a:spLocks noGrp="1"/>
          </p:cNvSpPr>
          <p:nvPr>
            <p:ph type="title"/>
          </p:nvPr>
        </p:nvSpPr>
        <p:spPr/>
        <p:txBody>
          <a:bodyPr/>
          <a:lstStyle/>
          <a:p>
            <a:r>
              <a:rPr lang="en-US" dirty="0"/>
              <a:t>Answer #5 </a:t>
            </a:r>
          </a:p>
        </p:txBody>
      </p:sp>
      <p:sp>
        <p:nvSpPr>
          <p:cNvPr id="3" name="Content Placeholder 2">
            <a:extLst>
              <a:ext uri="{FF2B5EF4-FFF2-40B4-BE49-F238E27FC236}">
                <a16:creationId xmlns:a16="http://schemas.microsoft.com/office/drawing/2014/main" id="{43698876-F49F-D2CF-9CE9-F76912433310}"/>
              </a:ext>
            </a:extLst>
          </p:cNvPr>
          <p:cNvSpPr>
            <a:spLocks noGrp="1"/>
          </p:cNvSpPr>
          <p:nvPr>
            <p:ph idx="1"/>
          </p:nvPr>
        </p:nvSpPr>
        <p:spPr/>
        <p:txBody>
          <a:bodyPr>
            <a:normAutofit/>
          </a:bodyPr>
          <a:lstStyle/>
          <a:p>
            <a:pPr marL="0" indent="0">
              <a:buNone/>
            </a:pPr>
            <a:r>
              <a:rPr lang="en-US" sz="3000" b="1" dirty="0"/>
              <a:t>It Depends on how you interpret the word ‘killer’. </a:t>
            </a:r>
          </a:p>
          <a:p>
            <a:pPr marL="0" indent="0">
              <a:buNone/>
            </a:pPr>
            <a:endParaRPr lang="en-US" sz="2400" dirty="0"/>
          </a:p>
          <a:p>
            <a:pPr marL="0" indent="0">
              <a:buNone/>
            </a:pPr>
            <a:r>
              <a:rPr lang="en-US" sz="2800" dirty="0"/>
              <a:t>Most likely a </a:t>
            </a:r>
            <a:r>
              <a:rPr lang="en-US" sz="2800" b="1" dirty="0"/>
              <a:t>serial killer </a:t>
            </a:r>
            <a:r>
              <a:rPr lang="en-US" sz="2800" dirty="0"/>
              <a:t>is a male- but: </a:t>
            </a:r>
          </a:p>
          <a:p>
            <a:pPr marL="0" indent="0">
              <a:buNone/>
            </a:pPr>
            <a:endParaRPr lang="en-US" sz="2800" dirty="0"/>
          </a:p>
          <a:p>
            <a:pPr marL="0" indent="0">
              <a:buNone/>
            </a:pPr>
            <a:r>
              <a:rPr lang="en-US" sz="2400" dirty="0"/>
              <a:t>	‘</a:t>
            </a:r>
            <a:r>
              <a:rPr lang="en-US" sz="2400" i="1" dirty="0"/>
              <a:t>Angels of Mercy</a:t>
            </a:r>
            <a:r>
              <a:rPr lang="en-US" sz="2400" dirty="0"/>
              <a:t>’ are more often female. There are no stats on those deaths because medical professionals sometimes use medication overdoses to mimic natural death when patients are suffering. Some may feel that’s a ‘slippery slope’ to being a killer.</a:t>
            </a:r>
          </a:p>
          <a:p>
            <a:endParaRPr lang="en-US" dirty="0"/>
          </a:p>
        </p:txBody>
      </p:sp>
      <p:sp>
        <p:nvSpPr>
          <p:cNvPr id="4" name="Footer Placeholder 3">
            <a:extLst>
              <a:ext uri="{FF2B5EF4-FFF2-40B4-BE49-F238E27FC236}">
                <a16:creationId xmlns:a16="http://schemas.microsoft.com/office/drawing/2014/main" id="{7CB1661E-BA23-742A-81EA-2A1E0F4251CA}"/>
              </a:ext>
            </a:extLst>
          </p:cNvPr>
          <p:cNvSpPr>
            <a:spLocks noGrp="1"/>
          </p:cNvSpPr>
          <p:nvPr>
            <p:ph type="ftr" sz="quarter" idx="11"/>
          </p:nvPr>
        </p:nvSpPr>
        <p:spPr/>
        <p:txBody>
          <a:bodyPr/>
          <a:lstStyle/>
          <a:p>
            <a:r>
              <a:rPr lang="en-US"/>
              <a:t>Property of Robin Tzivanis</a:t>
            </a:r>
          </a:p>
        </p:txBody>
      </p:sp>
      <p:sp>
        <p:nvSpPr>
          <p:cNvPr id="5" name="Slide Number Placeholder 4">
            <a:extLst>
              <a:ext uri="{FF2B5EF4-FFF2-40B4-BE49-F238E27FC236}">
                <a16:creationId xmlns:a16="http://schemas.microsoft.com/office/drawing/2014/main" id="{A6DE2FD8-D479-E05C-929A-A892278DE302}"/>
              </a:ext>
            </a:extLst>
          </p:cNvPr>
          <p:cNvSpPr>
            <a:spLocks noGrp="1"/>
          </p:cNvSpPr>
          <p:nvPr>
            <p:ph type="sldNum" sz="quarter" idx="12"/>
          </p:nvPr>
        </p:nvSpPr>
        <p:spPr/>
        <p:txBody>
          <a:bodyPr/>
          <a:lstStyle/>
          <a:p>
            <a:fld id="{860C4DDA-FB74-4810-9D23-D906673A49E7}" type="slidenum">
              <a:rPr lang="en-US" smtClean="0"/>
              <a:t>12</a:t>
            </a:fld>
            <a:endParaRPr lang="en-US"/>
          </a:p>
        </p:txBody>
      </p:sp>
    </p:spTree>
    <p:extLst>
      <p:ext uri="{BB962C8B-B14F-4D97-AF65-F5344CB8AC3E}">
        <p14:creationId xmlns:p14="http://schemas.microsoft.com/office/powerpoint/2010/main" val="1186261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B6F96-7DA0-D833-D0CF-8F3C40A41EB7}"/>
              </a:ext>
            </a:extLst>
          </p:cNvPr>
          <p:cNvSpPr>
            <a:spLocks noGrp="1"/>
          </p:cNvSpPr>
          <p:nvPr>
            <p:ph type="title"/>
          </p:nvPr>
        </p:nvSpPr>
        <p:spPr/>
        <p:txBody>
          <a:bodyPr/>
          <a:lstStyle/>
          <a:p>
            <a:r>
              <a:rPr lang="en-US" dirty="0"/>
              <a:t>Answer #5 (cont.)</a:t>
            </a:r>
          </a:p>
        </p:txBody>
      </p:sp>
      <p:sp>
        <p:nvSpPr>
          <p:cNvPr id="3" name="Content Placeholder 2">
            <a:extLst>
              <a:ext uri="{FF2B5EF4-FFF2-40B4-BE49-F238E27FC236}">
                <a16:creationId xmlns:a16="http://schemas.microsoft.com/office/drawing/2014/main" id="{7EE13E5B-323D-92C8-6A02-38F6FF3E1D55}"/>
              </a:ext>
            </a:extLst>
          </p:cNvPr>
          <p:cNvSpPr>
            <a:spLocks noGrp="1"/>
          </p:cNvSpPr>
          <p:nvPr>
            <p:ph idx="1"/>
          </p:nvPr>
        </p:nvSpPr>
        <p:spPr/>
        <p:txBody>
          <a:bodyPr>
            <a:normAutofit fontScale="92500" lnSpcReduction="10000"/>
          </a:bodyPr>
          <a:lstStyle/>
          <a:p>
            <a:pPr marL="0" indent="0">
              <a:buNone/>
            </a:pPr>
            <a:r>
              <a:rPr lang="en-US" sz="3200" dirty="0"/>
              <a:t>Although testosterone makes men more prone to settling problems with violence, the right amount and type of trauma could make a woman become a killer</a:t>
            </a:r>
          </a:p>
          <a:p>
            <a:pPr marL="0" indent="0">
              <a:buNone/>
            </a:pPr>
            <a:endParaRPr lang="en-US" sz="3200" dirty="0"/>
          </a:p>
          <a:p>
            <a:pPr marL="0" indent="0">
              <a:buNone/>
            </a:pPr>
            <a:r>
              <a:rPr lang="en-US" sz="3200" dirty="0"/>
              <a:t>13 states allow assisted suicide- does that count? It depends on your opinion</a:t>
            </a:r>
          </a:p>
          <a:p>
            <a:pPr marL="0" indent="0">
              <a:buNone/>
            </a:pPr>
            <a:endParaRPr lang="en-US" sz="3200" dirty="0"/>
          </a:p>
          <a:p>
            <a:pPr marL="0" indent="0">
              <a:buNone/>
            </a:pPr>
            <a:r>
              <a:rPr lang="en-US" sz="3200" dirty="0"/>
              <a:t>The abortion controversy adds to the idea of who is a killer</a:t>
            </a:r>
          </a:p>
          <a:p>
            <a:endParaRPr lang="en-US" dirty="0"/>
          </a:p>
        </p:txBody>
      </p:sp>
      <p:sp>
        <p:nvSpPr>
          <p:cNvPr id="4" name="Footer Placeholder 3">
            <a:extLst>
              <a:ext uri="{FF2B5EF4-FFF2-40B4-BE49-F238E27FC236}">
                <a16:creationId xmlns:a16="http://schemas.microsoft.com/office/drawing/2014/main" id="{372AE6D8-2B0D-A4C4-62BA-480659775517}"/>
              </a:ext>
            </a:extLst>
          </p:cNvPr>
          <p:cNvSpPr>
            <a:spLocks noGrp="1"/>
          </p:cNvSpPr>
          <p:nvPr>
            <p:ph type="ftr" sz="quarter" idx="11"/>
          </p:nvPr>
        </p:nvSpPr>
        <p:spPr/>
        <p:txBody>
          <a:bodyPr/>
          <a:lstStyle/>
          <a:p>
            <a:r>
              <a:rPr lang="en-US"/>
              <a:t>Property of Robin Tzivanis</a:t>
            </a:r>
          </a:p>
        </p:txBody>
      </p:sp>
      <p:sp>
        <p:nvSpPr>
          <p:cNvPr id="5" name="Slide Number Placeholder 4">
            <a:extLst>
              <a:ext uri="{FF2B5EF4-FFF2-40B4-BE49-F238E27FC236}">
                <a16:creationId xmlns:a16="http://schemas.microsoft.com/office/drawing/2014/main" id="{DE86D0B4-9E44-EDDD-7E26-F61867A047D4}"/>
              </a:ext>
            </a:extLst>
          </p:cNvPr>
          <p:cNvSpPr>
            <a:spLocks noGrp="1"/>
          </p:cNvSpPr>
          <p:nvPr>
            <p:ph type="sldNum" sz="quarter" idx="12"/>
          </p:nvPr>
        </p:nvSpPr>
        <p:spPr/>
        <p:txBody>
          <a:bodyPr/>
          <a:lstStyle/>
          <a:p>
            <a:fld id="{860C4DDA-FB74-4810-9D23-D906673A49E7}" type="slidenum">
              <a:rPr lang="en-US" smtClean="0"/>
              <a:t>13</a:t>
            </a:fld>
            <a:endParaRPr lang="en-US"/>
          </a:p>
        </p:txBody>
      </p:sp>
    </p:spTree>
    <p:extLst>
      <p:ext uri="{BB962C8B-B14F-4D97-AF65-F5344CB8AC3E}">
        <p14:creationId xmlns:p14="http://schemas.microsoft.com/office/powerpoint/2010/main" val="2568983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ounded Rectangle 14">
            <a:extLst>
              <a:ext uri="{FF2B5EF4-FFF2-40B4-BE49-F238E27FC236}">
                <a16:creationId xmlns:a16="http://schemas.microsoft.com/office/drawing/2014/main" id="{843DD86A-8FAA-443F-9211-42A2AE8A7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2A13AAE-18EB-4BDF-BAF7-F2F97B8D0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F5C1B21-B0DB-4206-99EE-C13D67038B9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1975"/>
          <a:stretch/>
        </p:blipFill>
        <p:spPr>
          <a:xfrm>
            <a:off x="0" y="0"/>
            <a:ext cx="4636008" cy="1441450"/>
          </a:xfrm>
          <a:prstGeom prst="rect">
            <a:avLst/>
          </a:prstGeom>
        </p:spPr>
      </p:pic>
      <p:sp>
        <p:nvSpPr>
          <p:cNvPr id="5" name="Slide Number Placeholder 4">
            <a:extLst>
              <a:ext uri="{FF2B5EF4-FFF2-40B4-BE49-F238E27FC236}">
                <a16:creationId xmlns:a16="http://schemas.microsoft.com/office/drawing/2014/main" id="{2AF7B7BF-C08C-A874-7BBD-406F921A0D75}"/>
              </a:ext>
            </a:extLst>
          </p:cNvPr>
          <p:cNvSpPr>
            <a:spLocks noGrp="1"/>
          </p:cNvSpPr>
          <p:nvPr>
            <p:ph type="sldNum" sz="quarter" idx="12"/>
          </p:nvPr>
        </p:nvSpPr>
        <p:spPr>
          <a:xfrm>
            <a:off x="8763000" y="217710"/>
            <a:ext cx="2743200" cy="365125"/>
          </a:xfrm>
        </p:spPr>
        <p:txBody>
          <a:bodyPr>
            <a:normAutofit/>
          </a:bodyPr>
          <a:lstStyle/>
          <a:p>
            <a:pPr>
              <a:spcAft>
                <a:spcPts val="600"/>
              </a:spcAft>
            </a:pPr>
            <a:fld id="{860C4DDA-FB74-4810-9D23-D906673A49E7}" type="slidenum">
              <a:rPr lang="en-US">
                <a:solidFill>
                  <a:schemeClr val="tx1"/>
                </a:solidFill>
              </a:rPr>
              <a:pPr>
                <a:spcAft>
                  <a:spcPts val="600"/>
                </a:spcAft>
              </a:pPr>
              <a:t>14</a:t>
            </a:fld>
            <a:endParaRPr lang="en-US">
              <a:solidFill>
                <a:schemeClr val="tx1"/>
              </a:solidFill>
            </a:endParaRPr>
          </a:p>
        </p:txBody>
      </p:sp>
      <p:pic>
        <p:nvPicPr>
          <p:cNvPr id="17" name="Picture 16">
            <a:extLst>
              <a:ext uri="{FF2B5EF4-FFF2-40B4-BE49-F238E27FC236}">
                <a16:creationId xmlns:a16="http://schemas.microsoft.com/office/drawing/2014/main" id="{49261589-06E9-4B7C-A8F1-26648507B77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sp>
        <p:nvSpPr>
          <p:cNvPr id="2" name="Title 1">
            <a:extLst>
              <a:ext uri="{FF2B5EF4-FFF2-40B4-BE49-F238E27FC236}">
                <a16:creationId xmlns:a16="http://schemas.microsoft.com/office/drawing/2014/main" id="{456F8CA1-06EE-4F81-7300-6718C65DB3C4}"/>
              </a:ext>
            </a:extLst>
          </p:cNvPr>
          <p:cNvSpPr>
            <a:spLocks noGrp="1"/>
          </p:cNvSpPr>
          <p:nvPr>
            <p:ph type="title"/>
          </p:nvPr>
        </p:nvSpPr>
        <p:spPr>
          <a:xfrm>
            <a:off x="685800" y="1066163"/>
            <a:ext cx="3306744" cy="5148371"/>
          </a:xfrm>
        </p:spPr>
        <p:txBody>
          <a:bodyPr>
            <a:normAutofit/>
          </a:bodyPr>
          <a:lstStyle/>
          <a:p>
            <a:r>
              <a:rPr lang="en-US">
                <a:solidFill>
                  <a:schemeClr val="bg1"/>
                </a:solidFill>
              </a:rPr>
              <a:t>Question #6</a:t>
            </a:r>
          </a:p>
        </p:txBody>
      </p:sp>
      <p:sp>
        <p:nvSpPr>
          <p:cNvPr id="4" name="Footer Placeholder 3">
            <a:extLst>
              <a:ext uri="{FF2B5EF4-FFF2-40B4-BE49-F238E27FC236}">
                <a16:creationId xmlns:a16="http://schemas.microsoft.com/office/drawing/2014/main" id="{2EDEECC0-0643-ACB0-855D-B04AF4EBA18B}"/>
              </a:ext>
            </a:extLst>
          </p:cNvPr>
          <p:cNvSpPr>
            <a:spLocks noGrp="1"/>
          </p:cNvSpPr>
          <p:nvPr>
            <p:ph type="ftr" sz="quarter" idx="11"/>
          </p:nvPr>
        </p:nvSpPr>
        <p:spPr>
          <a:xfrm>
            <a:off x="4954587" y="6355845"/>
            <a:ext cx="4690155" cy="365125"/>
          </a:xfrm>
        </p:spPr>
        <p:txBody>
          <a:bodyPr>
            <a:normAutofit/>
          </a:bodyPr>
          <a:lstStyle/>
          <a:p>
            <a:pPr>
              <a:spcAft>
                <a:spcPts val="600"/>
              </a:spcAft>
            </a:pPr>
            <a:r>
              <a:rPr lang="en-US">
                <a:solidFill>
                  <a:schemeClr val="tx1"/>
                </a:solidFill>
              </a:rPr>
              <a:t>Property of Robin Tzivanis</a:t>
            </a:r>
          </a:p>
        </p:txBody>
      </p:sp>
      <p:graphicFrame>
        <p:nvGraphicFramePr>
          <p:cNvPr id="7" name="Content Placeholder 2">
            <a:extLst>
              <a:ext uri="{FF2B5EF4-FFF2-40B4-BE49-F238E27FC236}">
                <a16:creationId xmlns:a16="http://schemas.microsoft.com/office/drawing/2014/main" id="{B486104F-BA23-2695-603D-0807A7EF40D4}"/>
              </a:ext>
            </a:extLst>
          </p:cNvPr>
          <p:cNvGraphicFramePr>
            <a:graphicFrameLocks noGrp="1"/>
          </p:cNvGraphicFramePr>
          <p:nvPr>
            <p:ph idx="1"/>
            <p:extLst>
              <p:ext uri="{D42A27DB-BD31-4B8C-83A1-F6EECF244321}">
                <p14:modId xmlns:p14="http://schemas.microsoft.com/office/powerpoint/2010/main" val="3858798967"/>
              </p:ext>
            </p:extLst>
          </p:nvPr>
        </p:nvGraphicFramePr>
        <p:xfrm>
          <a:off x="5279472" y="746125"/>
          <a:ext cx="6290226" cy="54477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42439783"/>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DA15B1D-0133-4CB3-B7CC-61FA728745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3EF2F61C-287D-47BC-878F-C876F74FFDD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B430E785-6611-432F-2EF1-E60DE6C6716A}"/>
              </a:ext>
            </a:extLst>
          </p:cNvPr>
          <p:cNvSpPr>
            <a:spLocks noGrp="1"/>
          </p:cNvSpPr>
          <p:nvPr>
            <p:ph type="title"/>
          </p:nvPr>
        </p:nvSpPr>
        <p:spPr>
          <a:xfrm>
            <a:off x="685800" y="764373"/>
            <a:ext cx="4753466" cy="1293028"/>
          </a:xfrm>
        </p:spPr>
        <p:txBody>
          <a:bodyPr>
            <a:normAutofit/>
          </a:bodyPr>
          <a:lstStyle/>
          <a:p>
            <a:r>
              <a:rPr lang="en-US" dirty="0"/>
              <a:t>Answer #6</a:t>
            </a:r>
          </a:p>
        </p:txBody>
      </p:sp>
      <p:sp>
        <p:nvSpPr>
          <p:cNvPr id="5" name="Slide Number Placeholder 4">
            <a:extLst>
              <a:ext uri="{FF2B5EF4-FFF2-40B4-BE49-F238E27FC236}">
                <a16:creationId xmlns:a16="http://schemas.microsoft.com/office/drawing/2014/main" id="{60ADDF8F-6CCB-79F6-109D-4D2E4373C328}"/>
              </a:ext>
            </a:extLst>
          </p:cNvPr>
          <p:cNvSpPr>
            <a:spLocks noGrp="1"/>
          </p:cNvSpPr>
          <p:nvPr>
            <p:ph type="sldNum" sz="quarter" idx="12"/>
          </p:nvPr>
        </p:nvSpPr>
        <p:spPr>
          <a:xfrm>
            <a:off x="8763000" y="381000"/>
            <a:ext cx="2743200" cy="365125"/>
          </a:xfrm>
        </p:spPr>
        <p:txBody>
          <a:bodyPr>
            <a:normAutofit/>
          </a:bodyPr>
          <a:lstStyle/>
          <a:p>
            <a:pPr>
              <a:spcAft>
                <a:spcPts val="600"/>
              </a:spcAft>
            </a:pPr>
            <a:fld id="{860C4DDA-FB74-4810-9D23-D906673A49E7}" type="slidenum">
              <a:rPr lang="en-US" smtClean="0"/>
              <a:pPr>
                <a:spcAft>
                  <a:spcPts val="600"/>
                </a:spcAft>
              </a:pPr>
              <a:t>15</a:t>
            </a:fld>
            <a:endParaRPr lang="en-US"/>
          </a:p>
        </p:txBody>
      </p:sp>
      <p:sp>
        <p:nvSpPr>
          <p:cNvPr id="3" name="Content Placeholder 2">
            <a:extLst>
              <a:ext uri="{FF2B5EF4-FFF2-40B4-BE49-F238E27FC236}">
                <a16:creationId xmlns:a16="http://schemas.microsoft.com/office/drawing/2014/main" id="{A9AF6A32-BAE3-BA6D-D208-AB58B2052D48}"/>
              </a:ext>
            </a:extLst>
          </p:cNvPr>
          <p:cNvSpPr>
            <a:spLocks noGrp="1"/>
          </p:cNvSpPr>
          <p:nvPr>
            <p:ph idx="1"/>
          </p:nvPr>
        </p:nvSpPr>
        <p:spPr>
          <a:xfrm>
            <a:off x="685801" y="2194560"/>
            <a:ext cx="4753466" cy="4024125"/>
          </a:xfrm>
        </p:spPr>
        <p:txBody>
          <a:bodyPr>
            <a:normAutofit/>
          </a:bodyPr>
          <a:lstStyle/>
          <a:p>
            <a:endParaRPr lang="en-US" dirty="0"/>
          </a:p>
          <a:p>
            <a:endParaRPr lang="en-US" dirty="0"/>
          </a:p>
          <a:p>
            <a:r>
              <a:rPr lang="en-US" sz="2800" dirty="0"/>
              <a:t>Serial Killers don’t get checked off on a national census, so don’t bet your life on it- but the answer is C. </a:t>
            </a:r>
          </a:p>
          <a:p>
            <a:pPr marL="0" indent="0">
              <a:buNone/>
            </a:pPr>
            <a:endParaRPr lang="en-US" dirty="0"/>
          </a:p>
        </p:txBody>
      </p:sp>
      <p:sp>
        <p:nvSpPr>
          <p:cNvPr id="16" name="Rounded Rectangle 14">
            <a:extLst>
              <a:ext uri="{FF2B5EF4-FFF2-40B4-BE49-F238E27FC236}">
                <a16:creationId xmlns:a16="http://schemas.microsoft.com/office/drawing/2014/main" id="{B5BA9375-863F-4B24-9083-14FE819F8E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9" y="1066164"/>
            <a:ext cx="5305958" cy="5148371"/>
          </a:xfrm>
          <a:prstGeom prst="roundRect">
            <a:avLst>
              <a:gd name="adj" fmla="val 2403"/>
            </a:avLst>
          </a:prstGeom>
          <a:solidFill>
            <a:srgbClr val="FFFFFF"/>
          </a:solidFill>
          <a:ln>
            <a:noFill/>
          </a:ln>
          <a:effectLst>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9EF4154-9719-113C-9FD8-4D041C4BD4E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t="719" r="2" b="913"/>
          <a:stretch>
            <a:fillRect/>
          </a:stretch>
        </p:blipFill>
        <p:spPr>
          <a:xfrm>
            <a:off x="6407004" y="1336566"/>
            <a:ext cx="4683948" cy="4607567"/>
          </a:xfrm>
          <a:prstGeom prst="rect">
            <a:avLst/>
          </a:prstGeom>
        </p:spPr>
      </p:pic>
      <p:sp>
        <p:nvSpPr>
          <p:cNvPr id="4" name="Footer Placeholder 3">
            <a:extLst>
              <a:ext uri="{FF2B5EF4-FFF2-40B4-BE49-F238E27FC236}">
                <a16:creationId xmlns:a16="http://schemas.microsoft.com/office/drawing/2014/main" id="{65639912-A129-C34B-B46B-01E92C0D257D}"/>
              </a:ext>
            </a:extLst>
          </p:cNvPr>
          <p:cNvSpPr>
            <a:spLocks noGrp="1"/>
          </p:cNvSpPr>
          <p:nvPr>
            <p:ph type="ftr" sz="quarter" idx="11"/>
          </p:nvPr>
        </p:nvSpPr>
        <p:spPr>
          <a:xfrm>
            <a:off x="685800" y="6355845"/>
            <a:ext cx="7772400" cy="365125"/>
          </a:xfrm>
        </p:spPr>
        <p:txBody>
          <a:bodyPr>
            <a:normAutofit/>
          </a:bodyPr>
          <a:lstStyle/>
          <a:p>
            <a:pPr>
              <a:spcAft>
                <a:spcPts val="600"/>
              </a:spcAft>
            </a:pPr>
            <a:r>
              <a:rPr lang="en-US"/>
              <a:t>Property of Robin Tzivanis</a:t>
            </a:r>
          </a:p>
        </p:txBody>
      </p:sp>
    </p:spTree>
    <p:extLst>
      <p:ext uri="{BB962C8B-B14F-4D97-AF65-F5344CB8AC3E}">
        <p14:creationId xmlns:p14="http://schemas.microsoft.com/office/powerpoint/2010/main" val="1139846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6A3F16E-CC60-4737-8CBB-9568A351D3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D67A7D-F058-D0E9-92C6-3BB3EAC0CCCC}"/>
              </a:ext>
            </a:extLst>
          </p:cNvPr>
          <p:cNvSpPr>
            <a:spLocks noGrp="1" noRot="1" noMove="1" noResize="1" noEditPoints="1" noAdjustHandles="1" noChangeArrowheads="1" noChangeShapeType="1"/>
          </p:cNvSpPr>
          <p:nvPr>
            <p:ph type="title"/>
          </p:nvPr>
        </p:nvSpPr>
        <p:spPr>
          <a:xfrm>
            <a:off x="4090507" y="764373"/>
            <a:ext cx="7434070" cy="614052"/>
          </a:xfrm>
        </p:spPr>
        <p:txBody>
          <a:bodyPr>
            <a:normAutofit fontScale="90000"/>
          </a:bodyPr>
          <a:lstStyle/>
          <a:p>
            <a:r>
              <a:rPr lang="en-US"/>
              <a:t>Serial Killer 101</a:t>
            </a:r>
            <a:endParaRPr lang="en-US" dirty="0"/>
          </a:p>
        </p:txBody>
      </p:sp>
      <p:sp>
        <p:nvSpPr>
          <p:cNvPr id="12" name="Rectangle 11">
            <a:extLst>
              <a:ext uri="{FF2B5EF4-FFF2-40B4-BE49-F238E27FC236}">
                <a16:creationId xmlns:a16="http://schemas.microsoft.com/office/drawing/2014/main" id="{C0DABE73-66EA-42B0-AB0A-9FB1C0AD7A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14" name="Picture 13">
            <a:extLst>
              <a:ext uri="{FF2B5EF4-FFF2-40B4-BE49-F238E27FC236}">
                <a16:creationId xmlns:a16="http://schemas.microsoft.com/office/drawing/2014/main" id="{1E4917B9-5D95-4999-9E13-3568EDD4234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531" r="43746" b="531"/>
          <a:stretch/>
        </p:blipFill>
        <p:spPr>
          <a:xfrm rot="5400000" flipH="1" flipV="1">
            <a:off x="-1264032" y="2187576"/>
            <a:ext cx="6857999" cy="2482850"/>
          </a:xfrm>
          <a:prstGeom prst="rect">
            <a:avLst/>
          </a:prstGeom>
        </p:spPr>
      </p:pic>
      <p:sp>
        <p:nvSpPr>
          <p:cNvPr id="5" name="Slide Number Placeholder 4">
            <a:extLst>
              <a:ext uri="{FF2B5EF4-FFF2-40B4-BE49-F238E27FC236}">
                <a16:creationId xmlns:a16="http://schemas.microsoft.com/office/drawing/2014/main" id="{7DFDCEF4-0432-B628-FEF9-4B400DE40A24}"/>
              </a:ext>
            </a:extLst>
          </p:cNvPr>
          <p:cNvSpPr>
            <a:spLocks noGrp="1" noRot="1" noMove="1" noResize="1" noEditPoints="1" noAdjustHandles="1" noChangeArrowheads="1" noChangeShapeType="1"/>
          </p:cNvSpPr>
          <p:nvPr>
            <p:ph type="sldNum" sz="quarter" idx="12"/>
          </p:nvPr>
        </p:nvSpPr>
        <p:spPr>
          <a:xfrm>
            <a:off x="8763000" y="381000"/>
            <a:ext cx="2743200" cy="365125"/>
          </a:xfrm>
        </p:spPr>
        <p:txBody>
          <a:bodyPr>
            <a:normAutofit/>
          </a:bodyPr>
          <a:lstStyle/>
          <a:p>
            <a:pPr>
              <a:spcAft>
                <a:spcPts val="600"/>
              </a:spcAft>
            </a:pPr>
            <a:fld id="{860C4DDA-FB74-4810-9D23-D906673A49E7}" type="slidenum">
              <a:rPr lang="en-US" smtClean="0"/>
              <a:pPr>
                <a:spcAft>
                  <a:spcPts val="600"/>
                </a:spcAft>
              </a:pPr>
              <a:t>16</a:t>
            </a:fld>
            <a:endParaRPr lang="en-US"/>
          </a:p>
        </p:txBody>
      </p:sp>
      <p:sp>
        <p:nvSpPr>
          <p:cNvPr id="3" name="Content Placeholder 2">
            <a:extLst>
              <a:ext uri="{FF2B5EF4-FFF2-40B4-BE49-F238E27FC236}">
                <a16:creationId xmlns:a16="http://schemas.microsoft.com/office/drawing/2014/main" id="{8B6CE6E1-07A5-1376-78B0-14173CECAF6A}"/>
              </a:ext>
            </a:extLst>
          </p:cNvPr>
          <p:cNvSpPr>
            <a:spLocks noGrp="1" noRot="1" noMove="1" noResize="1" noEditPoints="1" noAdjustHandles="1" noChangeArrowheads="1" noChangeShapeType="1"/>
          </p:cNvSpPr>
          <p:nvPr>
            <p:ph idx="1"/>
          </p:nvPr>
        </p:nvSpPr>
        <p:spPr>
          <a:xfrm>
            <a:off x="4090507" y="1605888"/>
            <a:ext cx="7454077" cy="4612798"/>
          </a:xfrm>
        </p:spPr>
        <p:txBody>
          <a:bodyPr>
            <a:normAutofit/>
          </a:bodyPr>
          <a:lstStyle/>
          <a:p>
            <a:r>
              <a:rPr lang="en-US" sz="2000" b="1" dirty="0"/>
              <a:t>ODDS</a:t>
            </a:r>
          </a:p>
          <a:p>
            <a:pPr lvl="1"/>
            <a:r>
              <a:rPr lang="en-US" dirty="0"/>
              <a:t>Your odds of be a victim of a serial killer sound high at 1/18,000-32,000 but put another way, serial killers account for &lt;1% of all murders. </a:t>
            </a:r>
          </a:p>
          <a:p>
            <a:pPr lvl="1"/>
            <a:r>
              <a:rPr lang="en-US" dirty="0"/>
              <a:t>Your odds of being just plain murdered are 1/157(but that’s variable based on gender and location*</a:t>
            </a:r>
          </a:p>
          <a:p>
            <a:pPr lvl="1"/>
            <a:r>
              <a:rPr lang="en-US" dirty="0"/>
              <a:t>Odds are that you will cross paths with a serial killer 7-36 times in your life, depending on where you live</a:t>
            </a:r>
          </a:p>
          <a:p>
            <a:pPr marL="457200" lvl="1" indent="0">
              <a:buNone/>
            </a:pPr>
            <a:r>
              <a:rPr lang="en-US" b="1" dirty="0"/>
              <a:t>All good reasons to be nice to everyone you meet!</a:t>
            </a:r>
          </a:p>
          <a:p>
            <a:pPr marL="0" indent="0">
              <a:buNone/>
            </a:pPr>
            <a:endParaRPr lang="en-US" sz="2000" dirty="0"/>
          </a:p>
          <a:p>
            <a:pPr marL="0" indent="0">
              <a:buNone/>
            </a:pPr>
            <a:r>
              <a:rPr lang="en-US" sz="2000" dirty="0"/>
              <a:t>Overall, given the population size of the country, the FBI considers serial murder a very rare occurrence. </a:t>
            </a:r>
          </a:p>
          <a:p>
            <a:pPr marL="457200" lvl="1" indent="0" algn="ctr">
              <a:buNone/>
            </a:pPr>
            <a:r>
              <a:rPr lang="en-US" b="1" dirty="0"/>
              <a:t>Fiction is Fiction!</a:t>
            </a:r>
          </a:p>
        </p:txBody>
      </p:sp>
      <p:sp>
        <p:nvSpPr>
          <p:cNvPr id="4" name="Footer Placeholder 3">
            <a:extLst>
              <a:ext uri="{FF2B5EF4-FFF2-40B4-BE49-F238E27FC236}">
                <a16:creationId xmlns:a16="http://schemas.microsoft.com/office/drawing/2014/main" id="{7122DFC0-09D1-8CAD-016D-7C920C3D458F}"/>
              </a:ext>
            </a:extLst>
          </p:cNvPr>
          <p:cNvSpPr>
            <a:spLocks noGrp="1" noRot="1" noMove="1" noResize="1" noEditPoints="1" noAdjustHandles="1" noChangeArrowheads="1" noChangeShapeType="1"/>
          </p:cNvSpPr>
          <p:nvPr>
            <p:ph type="ftr" sz="quarter" idx="11"/>
          </p:nvPr>
        </p:nvSpPr>
        <p:spPr>
          <a:xfrm>
            <a:off x="4090506" y="6355845"/>
            <a:ext cx="7764849" cy="365125"/>
          </a:xfrm>
        </p:spPr>
        <p:txBody>
          <a:bodyPr>
            <a:normAutofit fontScale="92500"/>
          </a:bodyPr>
          <a:lstStyle/>
          <a:p>
            <a:pPr>
              <a:spcAft>
                <a:spcPts val="600"/>
              </a:spcAft>
            </a:pPr>
            <a:r>
              <a:rPr lang="en-US"/>
              <a:t>Property of Robin Tzivanis, </a:t>
            </a:r>
            <a:r>
              <a:rPr lang="en-US" b="1"/>
              <a:t>* https://www.ojp.gov/ncjrs/virtual-library/abstracts/murder-victimization-statistical-analysis</a:t>
            </a:r>
            <a:endParaRPr lang="en-US" b="1" dirty="0"/>
          </a:p>
        </p:txBody>
      </p:sp>
    </p:spTree>
    <p:extLst>
      <p:ext uri="{BB962C8B-B14F-4D97-AF65-F5344CB8AC3E}">
        <p14:creationId xmlns:p14="http://schemas.microsoft.com/office/powerpoint/2010/main" val="1198124400"/>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6A3F16E-CC60-4737-8CBB-9568A351D3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248726-7BAC-83EE-6A61-8A6B6F4A7F25}"/>
              </a:ext>
            </a:extLst>
          </p:cNvPr>
          <p:cNvSpPr>
            <a:spLocks noGrp="1" noRot="1" noMove="1" noResize="1" noEditPoints="1" noAdjustHandles="1" noChangeArrowheads="1" noChangeShapeType="1"/>
          </p:cNvSpPr>
          <p:nvPr>
            <p:ph type="title"/>
          </p:nvPr>
        </p:nvSpPr>
        <p:spPr>
          <a:xfrm>
            <a:off x="4090507" y="764372"/>
            <a:ext cx="7434070" cy="1432289"/>
          </a:xfrm>
        </p:spPr>
        <p:txBody>
          <a:bodyPr>
            <a:normAutofit/>
          </a:bodyPr>
          <a:lstStyle/>
          <a:p>
            <a:r>
              <a:rPr lang="en-US" dirty="0"/>
              <a:t>Serial Killer 101</a:t>
            </a:r>
          </a:p>
        </p:txBody>
      </p:sp>
      <p:sp>
        <p:nvSpPr>
          <p:cNvPr id="21" name="Rectangle 20">
            <a:extLst>
              <a:ext uri="{FF2B5EF4-FFF2-40B4-BE49-F238E27FC236}">
                <a16:creationId xmlns:a16="http://schemas.microsoft.com/office/drawing/2014/main" id="{C0DABE73-66EA-42B0-AB0A-9FB1C0AD7A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23" name="Picture 22">
            <a:extLst>
              <a:ext uri="{FF2B5EF4-FFF2-40B4-BE49-F238E27FC236}">
                <a16:creationId xmlns:a16="http://schemas.microsoft.com/office/drawing/2014/main" id="{1E4917B9-5D95-4999-9E13-3568EDD4234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531" r="43746" b="531"/>
          <a:stretch/>
        </p:blipFill>
        <p:spPr>
          <a:xfrm rot="5400000" flipH="1" flipV="1">
            <a:off x="-1264032" y="2187576"/>
            <a:ext cx="6857999" cy="2482850"/>
          </a:xfrm>
          <a:prstGeom prst="rect">
            <a:avLst/>
          </a:prstGeom>
        </p:spPr>
      </p:pic>
      <p:sp>
        <p:nvSpPr>
          <p:cNvPr id="5" name="Slide Number Placeholder 4">
            <a:extLst>
              <a:ext uri="{FF2B5EF4-FFF2-40B4-BE49-F238E27FC236}">
                <a16:creationId xmlns:a16="http://schemas.microsoft.com/office/drawing/2014/main" id="{4F4A07D8-AB01-9F8C-C1BE-083CEB68CB46}"/>
              </a:ext>
            </a:extLst>
          </p:cNvPr>
          <p:cNvSpPr>
            <a:spLocks noGrp="1" noRot="1" noMove="1" noResize="1" noEditPoints="1" noAdjustHandles="1" noChangeArrowheads="1" noChangeShapeType="1"/>
          </p:cNvSpPr>
          <p:nvPr>
            <p:ph type="sldNum" sz="quarter" idx="12"/>
          </p:nvPr>
        </p:nvSpPr>
        <p:spPr>
          <a:xfrm>
            <a:off x="8763000" y="381000"/>
            <a:ext cx="2743200" cy="365125"/>
          </a:xfrm>
        </p:spPr>
        <p:txBody>
          <a:bodyPr>
            <a:normAutofit/>
          </a:bodyPr>
          <a:lstStyle/>
          <a:p>
            <a:pPr>
              <a:spcAft>
                <a:spcPts val="600"/>
              </a:spcAft>
            </a:pPr>
            <a:fld id="{860C4DDA-FB74-4810-9D23-D906673A49E7}" type="slidenum">
              <a:rPr lang="en-US" smtClean="0"/>
              <a:pPr>
                <a:spcAft>
                  <a:spcPts val="600"/>
                </a:spcAft>
              </a:pPr>
              <a:t>17</a:t>
            </a:fld>
            <a:endParaRPr lang="en-US"/>
          </a:p>
        </p:txBody>
      </p:sp>
      <p:sp>
        <p:nvSpPr>
          <p:cNvPr id="3" name="Content Placeholder 2">
            <a:extLst>
              <a:ext uri="{FF2B5EF4-FFF2-40B4-BE49-F238E27FC236}">
                <a16:creationId xmlns:a16="http://schemas.microsoft.com/office/drawing/2014/main" id="{DB64A2D8-6BDB-42B4-D9A0-C7614853D7AF}"/>
              </a:ext>
            </a:extLst>
          </p:cNvPr>
          <p:cNvSpPr>
            <a:spLocks noGrp="1" noRot="1" noMove="1" noResize="1" noEditPoints="1" noAdjustHandles="1" noChangeArrowheads="1" noChangeShapeType="1"/>
          </p:cNvSpPr>
          <p:nvPr>
            <p:ph idx="1"/>
          </p:nvPr>
        </p:nvSpPr>
        <p:spPr>
          <a:xfrm>
            <a:off x="3448335" y="1806054"/>
            <a:ext cx="8096250" cy="4412631"/>
          </a:xfrm>
        </p:spPr>
        <p:txBody>
          <a:bodyPr>
            <a:normAutofit/>
          </a:bodyPr>
          <a:lstStyle/>
          <a:p>
            <a:r>
              <a:rPr lang="en-US" sz="1800" dirty="0"/>
              <a:t>Serial killers are certainly ‘sick’ but most are legally sane</a:t>
            </a:r>
          </a:p>
          <a:p>
            <a:r>
              <a:rPr lang="en-US" sz="1800" dirty="0"/>
              <a:t>They understand right and wrong, but they don’t feel rules apply to them</a:t>
            </a:r>
          </a:p>
          <a:p>
            <a:r>
              <a:rPr lang="en-US" sz="1800" dirty="0"/>
              <a:t>Don’t worry about labels like narcissism, sociopathy, or psychopathy. Labels are for professionals to define treatment and for billing purposes. Everyone else should just consider behavior and risk</a:t>
            </a:r>
          </a:p>
          <a:p>
            <a:r>
              <a:rPr lang="en-US" sz="1800" dirty="0"/>
              <a:t>Serial killers almost all start out as abused children</a:t>
            </a:r>
          </a:p>
          <a:p>
            <a:r>
              <a:rPr lang="en-US" sz="1800" dirty="0"/>
              <a:t>Many serial killers seem to lack the ability to form basic human connections and learn to mimic feelings with their behavior and facial expressions</a:t>
            </a:r>
          </a:p>
          <a:p>
            <a:r>
              <a:rPr lang="en-US" sz="1800" dirty="0"/>
              <a:t>Serial killers evolve and often see their work as their craft to perfect</a:t>
            </a:r>
          </a:p>
          <a:p>
            <a:r>
              <a:rPr lang="en-US" sz="1800" dirty="0"/>
              <a:t>Serial Killers are not really all brilliant, as portrayed in fiction</a:t>
            </a:r>
          </a:p>
        </p:txBody>
      </p:sp>
      <p:sp>
        <p:nvSpPr>
          <p:cNvPr id="4" name="Footer Placeholder 3">
            <a:extLst>
              <a:ext uri="{FF2B5EF4-FFF2-40B4-BE49-F238E27FC236}">
                <a16:creationId xmlns:a16="http://schemas.microsoft.com/office/drawing/2014/main" id="{CE216012-6556-9487-8C45-0337D10808FF}"/>
              </a:ext>
            </a:extLst>
          </p:cNvPr>
          <p:cNvSpPr>
            <a:spLocks noGrp="1" noRot="1" noMove="1" noResize="1" noEditPoints="1" noAdjustHandles="1" noChangeArrowheads="1" noChangeShapeType="1"/>
          </p:cNvSpPr>
          <p:nvPr>
            <p:ph type="ftr" sz="quarter" idx="11"/>
          </p:nvPr>
        </p:nvSpPr>
        <p:spPr>
          <a:xfrm>
            <a:off x="4090506" y="6355845"/>
            <a:ext cx="4367693" cy="365125"/>
          </a:xfrm>
        </p:spPr>
        <p:txBody>
          <a:bodyPr>
            <a:normAutofit/>
          </a:bodyPr>
          <a:lstStyle/>
          <a:p>
            <a:pPr>
              <a:spcAft>
                <a:spcPts val="600"/>
              </a:spcAft>
            </a:pPr>
            <a:r>
              <a:rPr lang="en-US"/>
              <a:t>Property of Robin Tzivanis</a:t>
            </a:r>
          </a:p>
        </p:txBody>
      </p:sp>
    </p:spTree>
    <p:extLst>
      <p:ext uri="{BB962C8B-B14F-4D97-AF65-F5344CB8AC3E}">
        <p14:creationId xmlns:p14="http://schemas.microsoft.com/office/powerpoint/2010/main" val="3011564585"/>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6A3F16E-CC60-4737-8CBB-9568A351D3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0CBC1C-A921-6C33-512E-F92FC5D5E9D3}"/>
              </a:ext>
            </a:extLst>
          </p:cNvPr>
          <p:cNvSpPr>
            <a:spLocks noGrp="1" noRot="1" noMove="1" noResize="1" noEditPoints="1" noAdjustHandles="1" noChangeArrowheads="1" noChangeShapeType="1"/>
          </p:cNvSpPr>
          <p:nvPr>
            <p:ph type="title"/>
          </p:nvPr>
        </p:nvSpPr>
        <p:spPr>
          <a:xfrm>
            <a:off x="4090507" y="764372"/>
            <a:ext cx="7434070" cy="1432289"/>
          </a:xfrm>
        </p:spPr>
        <p:txBody>
          <a:bodyPr>
            <a:normAutofit/>
          </a:bodyPr>
          <a:lstStyle/>
          <a:p>
            <a:r>
              <a:rPr lang="en-US" dirty="0"/>
              <a:t>Trust Yourself</a:t>
            </a:r>
          </a:p>
        </p:txBody>
      </p:sp>
      <p:sp>
        <p:nvSpPr>
          <p:cNvPr id="12" name="Rectangle 11">
            <a:extLst>
              <a:ext uri="{FF2B5EF4-FFF2-40B4-BE49-F238E27FC236}">
                <a16:creationId xmlns:a16="http://schemas.microsoft.com/office/drawing/2014/main" id="{C0DABE73-66EA-42B0-AB0A-9FB1C0AD7A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14" name="Picture 13">
            <a:extLst>
              <a:ext uri="{FF2B5EF4-FFF2-40B4-BE49-F238E27FC236}">
                <a16:creationId xmlns:a16="http://schemas.microsoft.com/office/drawing/2014/main" id="{1E4917B9-5D95-4999-9E13-3568EDD4234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531" r="43746" b="531"/>
          <a:stretch/>
        </p:blipFill>
        <p:spPr>
          <a:xfrm rot="5400000" flipH="1" flipV="1">
            <a:off x="-1264032" y="2187576"/>
            <a:ext cx="6857999" cy="2482850"/>
          </a:xfrm>
          <a:prstGeom prst="rect">
            <a:avLst/>
          </a:prstGeom>
        </p:spPr>
      </p:pic>
      <p:sp>
        <p:nvSpPr>
          <p:cNvPr id="5" name="Slide Number Placeholder 4">
            <a:extLst>
              <a:ext uri="{FF2B5EF4-FFF2-40B4-BE49-F238E27FC236}">
                <a16:creationId xmlns:a16="http://schemas.microsoft.com/office/drawing/2014/main" id="{518CC358-FC5E-AB1E-A2AD-D7DA7CD14323}"/>
              </a:ext>
            </a:extLst>
          </p:cNvPr>
          <p:cNvSpPr>
            <a:spLocks noGrp="1" noRot="1" noMove="1" noResize="1" noEditPoints="1" noAdjustHandles="1" noChangeArrowheads="1" noChangeShapeType="1"/>
          </p:cNvSpPr>
          <p:nvPr>
            <p:ph type="sldNum" sz="quarter" idx="12"/>
          </p:nvPr>
        </p:nvSpPr>
        <p:spPr>
          <a:xfrm>
            <a:off x="8763000" y="381000"/>
            <a:ext cx="2743200" cy="365125"/>
          </a:xfrm>
        </p:spPr>
        <p:txBody>
          <a:bodyPr>
            <a:normAutofit/>
          </a:bodyPr>
          <a:lstStyle/>
          <a:p>
            <a:pPr>
              <a:spcAft>
                <a:spcPts val="600"/>
              </a:spcAft>
            </a:pPr>
            <a:fld id="{860C4DDA-FB74-4810-9D23-D906673A49E7}" type="slidenum">
              <a:rPr lang="en-US" smtClean="0"/>
              <a:pPr>
                <a:spcAft>
                  <a:spcPts val="600"/>
                </a:spcAft>
              </a:pPr>
              <a:t>18</a:t>
            </a:fld>
            <a:endParaRPr lang="en-US"/>
          </a:p>
        </p:txBody>
      </p:sp>
      <p:sp>
        <p:nvSpPr>
          <p:cNvPr id="3" name="Content Placeholder 2">
            <a:extLst>
              <a:ext uri="{FF2B5EF4-FFF2-40B4-BE49-F238E27FC236}">
                <a16:creationId xmlns:a16="http://schemas.microsoft.com/office/drawing/2014/main" id="{D966EA5D-A583-2A5E-42FA-34CC50C22CF7}"/>
              </a:ext>
            </a:extLst>
          </p:cNvPr>
          <p:cNvSpPr>
            <a:spLocks noGrp="1" noRot="1" noMove="1" noResize="1" noEditPoints="1" noAdjustHandles="1" noChangeArrowheads="1" noChangeShapeType="1"/>
          </p:cNvSpPr>
          <p:nvPr>
            <p:ph idx="1"/>
          </p:nvPr>
        </p:nvSpPr>
        <p:spPr>
          <a:xfrm>
            <a:off x="4090507" y="1915236"/>
            <a:ext cx="7454077" cy="4303449"/>
          </a:xfrm>
        </p:spPr>
        <p:txBody>
          <a:bodyPr>
            <a:normAutofit/>
          </a:bodyPr>
          <a:lstStyle/>
          <a:p>
            <a:pPr marL="0" indent="0">
              <a:buNone/>
            </a:pPr>
            <a:r>
              <a:rPr lang="en-US" sz="2000" b="1" dirty="0"/>
              <a:t>Things to Watch For</a:t>
            </a:r>
          </a:p>
          <a:p>
            <a:r>
              <a:rPr lang="en-US" sz="2000" dirty="0"/>
              <a:t>A smile that never touches the eyes;</a:t>
            </a:r>
          </a:p>
          <a:p>
            <a:r>
              <a:rPr lang="en-US" sz="2000" dirty="0"/>
              <a:t>The feeling that ‘no one is home’ when you talk to them; or</a:t>
            </a:r>
          </a:p>
          <a:p>
            <a:r>
              <a:rPr lang="en-US" sz="2000" dirty="0"/>
              <a:t>Invading your space and missing other social cues.</a:t>
            </a:r>
          </a:p>
          <a:p>
            <a:pPr marL="0" indent="0">
              <a:buNone/>
            </a:pPr>
            <a:r>
              <a:rPr lang="en-US" sz="2000" b="1" dirty="0"/>
              <a:t>Things to Do</a:t>
            </a:r>
          </a:p>
          <a:p>
            <a:r>
              <a:rPr lang="en-US" sz="2000" dirty="0"/>
              <a:t>Follow all the well-known safety precautions, and</a:t>
            </a:r>
          </a:p>
          <a:p>
            <a:r>
              <a:rPr lang="en-US" sz="2000" dirty="0"/>
              <a:t>If you feel uncomfortable with someone, always trust that feeling. </a:t>
            </a:r>
          </a:p>
        </p:txBody>
      </p:sp>
      <p:sp>
        <p:nvSpPr>
          <p:cNvPr id="4" name="Footer Placeholder 3">
            <a:extLst>
              <a:ext uri="{FF2B5EF4-FFF2-40B4-BE49-F238E27FC236}">
                <a16:creationId xmlns:a16="http://schemas.microsoft.com/office/drawing/2014/main" id="{B5203B99-3DA2-C7BA-2EDE-5AAE7DF87CFE}"/>
              </a:ext>
            </a:extLst>
          </p:cNvPr>
          <p:cNvSpPr>
            <a:spLocks noGrp="1" noRot="1" noMove="1" noResize="1" noEditPoints="1" noAdjustHandles="1" noChangeArrowheads="1" noChangeShapeType="1"/>
          </p:cNvSpPr>
          <p:nvPr>
            <p:ph type="ftr" sz="quarter" idx="11"/>
          </p:nvPr>
        </p:nvSpPr>
        <p:spPr>
          <a:xfrm>
            <a:off x="4090506" y="6355845"/>
            <a:ext cx="4367693" cy="365125"/>
          </a:xfrm>
        </p:spPr>
        <p:txBody>
          <a:bodyPr>
            <a:normAutofit/>
          </a:bodyPr>
          <a:lstStyle/>
          <a:p>
            <a:pPr>
              <a:spcAft>
                <a:spcPts val="600"/>
              </a:spcAft>
            </a:pPr>
            <a:r>
              <a:rPr lang="en-US"/>
              <a:t>Property of Robin Tzivanis</a:t>
            </a:r>
          </a:p>
        </p:txBody>
      </p:sp>
    </p:spTree>
    <p:extLst>
      <p:ext uri="{BB962C8B-B14F-4D97-AF65-F5344CB8AC3E}">
        <p14:creationId xmlns:p14="http://schemas.microsoft.com/office/powerpoint/2010/main" val="3035074852"/>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9A22DDE2-FB2D-421B-B377-F9AD495CE9B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3" name="Picture 12">
            <a:extLst>
              <a:ext uri="{FF2B5EF4-FFF2-40B4-BE49-F238E27FC236}">
                <a16:creationId xmlns:a16="http://schemas.microsoft.com/office/drawing/2014/main" id="{A995140B-9736-47E4-9A7D-ABB32F3AAA8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useBgFill="1">
        <p:nvSpPr>
          <p:cNvPr id="15" name="Rectangle 14">
            <a:extLst>
              <a:ext uri="{FF2B5EF4-FFF2-40B4-BE49-F238E27FC236}">
                <a16:creationId xmlns:a16="http://schemas.microsoft.com/office/drawing/2014/main" id="{9CD9ACDE-8038-488C-AB0C-5FD1A373C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6C6CA05E-6139-7C90-4A62-EFA710F94412}"/>
              </a:ext>
            </a:extLst>
          </p:cNvPr>
          <p:cNvSpPr>
            <a:spLocks noGrp="1" noRot="1" noMove="1" noResize="1" noEditPoints="1" noAdjustHandles="1" noChangeArrowheads="1" noChangeShapeType="1"/>
          </p:cNvSpPr>
          <p:nvPr>
            <p:ph type="title"/>
          </p:nvPr>
        </p:nvSpPr>
        <p:spPr>
          <a:xfrm>
            <a:off x="3854450" y="965200"/>
            <a:ext cx="7372350" cy="3404680"/>
          </a:xfrm>
        </p:spPr>
        <p:txBody>
          <a:bodyPr vert="horz" lIns="91440" tIns="45720" rIns="91440" bIns="45720" rtlCol="0" anchor="b">
            <a:normAutofit/>
          </a:bodyPr>
          <a:lstStyle/>
          <a:p>
            <a:pPr algn="l"/>
            <a:r>
              <a:rPr lang="en-US" sz="2800" dirty="0"/>
              <a:t>There are two kinds of serial killers as far as the victim is concerned: the kind that you don't see before they pounce on you and the kind you see and don't expect to pounce on you.</a:t>
            </a:r>
            <a:br>
              <a:rPr lang="en-US" sz="2800" dirty="0"/>
            </a:br>
            <a:br>
              <a:rPr lang="en-US" sz="2400" dirty="0"/>
            </a:br>
            <a:r>
              <a:rPr lang="en-US" sz="2400" b="1" dirty="0">
                <a:hlinkClick r:id="rId4"/>
              </a:rPr>
              <a:t>Pat Brown</a:t>
            </a:r>
            <a:br>
              <a:rPr lang="en-US" sz="2400" b="1" dirty="0"/>
            </a:br>
            <a:endParaRPr lang="en-US" sz="2400" dirty="0"/>
          </a:p>
        </p:txBody>
      </p:sp>
      <p:sp>
        <p:nvSpPr>
          <p:cNvPr id="17" name="Rectangle 16">
            <a:extLst>
              <a:ext uri="{FF2B5EF4-FFF2-40B4-BE49-F238E27FC236}">
                <a16:creationId xmlns:a16="http://schemas.microsoft.com/office/drawing/2014/main" id="{DA6C2449-5F66-4753-AAA3-4AD81E57A0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19" name="Picture 18">
            <a:extLst>
              <a:ext uri="{FF2B5EF4-FFF2-40B4-BE49-F238E27FC236}">
                <a16:creationId xmlns:a16="http://schemas.microsoft.com/office/drawing/2014/main" id="{A57D80F0-E0CE-4DCF-A32A-DB7CE736472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531" r="43746" b="531"/>
          <a:stretch/>
        </p:blipFill>
        <p:spPr>
          <a:xfrm rot="5400000" flipH="1" flipV="1">
            <a:off x="-1264032" y="2187576"/>
            <a:ext cx="6857999" cy="2482850"/>
          </a:xfrm>
          <a:prstGeom prst="rect">
            <a:avLst/>
          </a:prstGeom>
        </p:spPr>
      </p:pic>
      <p:sp>
        <p:nvSpPr>
          <p:cNvPr id="5" name="Slide Number Placeholder 4">
            <a:extLst>
              <a:ext uri="{FF2B5EF4-FFF2-40B4-BE49-F238E27FC236}">
                <a16:creationId xmlns:a16="http://schemas.microsoft.com/office/drawing/2014/main" id="{060571D5-52C2-9102-D9B3-EB97AC04D4EF}"/>
              </a:ext>
            </a:extLst>
          </p:cNvPr>
          <p:cNvSpPr>
            <a:spLocks noGrp="1" noRot="1" noMove="1" noResize="1" noEditPoints="1" noAdjustHandles="1" noChangeArrowheads="1" noChangeShapeType="1"/>
          </p:cNvSpPr>
          <p:nvPr>
            <p:ph type="sldNum" sz="quarter" idx="12"/>
          </p:nvPr>
        </p:nvSpPr>
        <p:spPr>
          <a:xfrm>
            <a:off x="8483600" y="423187"/>
            <a:ext cx="2743200" cy="365125"/>
          </a:xfrm>
        </p:spPr>
        <p:txBody>
          <a:bodyPr vert="horz" lIns="91440" tIns="45720" rIns="91440" bIns="45720" rtlCol="0" anchor="ctr">
            <a:normAutofit/>
          </a:bodyPr>
          <a:lstStyle/>
          <a:p>
            <a:pPr>
              <a:spcAft>
                <a:spcPts val="600"/>
              </a:spcAft>
            </a:pPr>
            <a:fld id="{860C4DDA-FB74-4810-9D23-D906673A49E7}" type="slidenum">
              <a:rPr lang="en-US">
                <a:solidFill>
                  <a:schemeClr val="tx2"/>
                </a:solidFill>
              </a:rPr>
              <a:pPr>
                <a:spcAft>
                  <a:spcPts val="600"/>
                </a:spcAft>
              </a:pPr>
              <a:t>19</a:t>
            </a:fld>
            <a:endParaRPr lang="en-US">
              <a:solidFill>
                <a:schemeClr val="tx2"/>
              </a:solidFill>
            </a:endParaRPr>
          </a:p>
        </p:txBody>
      </p:sp>
      <p:sp>
        <p:nvSpPr>
          <p:cNvPr id="8" name="Footer Placeholder 7">
            <a:extLst>
              <a:ext uri="{FF2B5EF4-FFF2-40B4-BE49-F238E27FC236}">
                <a16:creationId xmlns:a16="http://schemas.microsoft.com/office/drawing/2014/main" id="{50751A4D-4AA1-A971-6A9E-28A93770E6D5}"/>
              </a:ext>
            </a:extLst>
          </p:cNvPr>
          <p:cNvSpPr>
            <a:spLocks noGrp="1" noRot="1" noMove="1" noResize="1" noEditPoints="1" noAdjustHandles="1" noChangeArrowheads="1" noChangeShapeType="1"/>
          </p:cNvSpPr>
          <p:nvPr>
            <p:ph type="ftr" sz="quarter" idx="11"/>
          </p:nvPr>
        </p:nvSpPr>
        <p:spPr/>
        <p:txBody>
          <a:bodyPr/>
          <a:lstStyle/>
          <a:p>
            <a:r>
              <a:rPr lang="en-US"/>
              <a:t>Property of Robin Tzivanis</a:t>
            </a:r>
          </a:p>
        </p:txBody>
      </p:sp>
    </p:spTree>
    <p:extLst>
      <p:ext uri="{BB962C8B-B14F-4D97-AF65-F5344CB8AC3E}">
        <p14:creationId xmlns:p14="http://schemas.microsoft.com/office/powerpoint/2010/main" val="302517090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F35CF-72AA-D0D2-CC50-A6D6698388F7}"/>
              </a:ext>
            </a:extLst>
          </p:cNvPr>
          <p:cNvSpPr>
            <a:spLocks noGrp="1" noRot="1" noMove="1" noResize="1" noEditPoints="1" noAdjustHandles="1" noChangeArrowheads="1" noChangeShapeType="1"/>
          </p:cNvSpPr>
          <p:nvPr>
            <p:ph type="title"/>
          </p:nvPr>
        </p:nvSpPr>
        <p:spPr>
          <a:xfrm>
            <a:off x="2895600" y="764373"/>
            <a:ext cx="8610600" cy="1293028"/>
          </a:xfrm>
        </p:spPr>
        <p:txBody>
          <a:bodyPr>
            <a:normAutofit/>
          </a:bodyPr>
          <a:lstStyle/>
          <a:p>
            <a:r>
              <a:rPr lang="en-US"/>
              <a:t>Introduction </a:t>
            </a:r>
          </a:p>
        </p:txBody>
      </p:sp>
      <p:sp>
        <p:nvSpPr>
          <p:cNvPr id="5" name="Slide Number Placeholder 4">
            <a:extLst>
              <a:ext uri="{FF2B5EF4-FFF2-40B4-BE49-F238E27FC236}">
                <a16:creationId xmlns:a16="http://schemas.microsoft.com/office/drawing/2014/main" id="{DE46B6F6-5A34-A5AB-E01A-EE2931A30A8F}"/>
              </a:ext>
            </a:extLst>
          </p:cNvPr>
          <p:cNvSpPr>
            <a:spLocks noGrp="1" noRot="1" noMove="1" noResize="1" noEditPoints="1" noAdjustHandles="1" noChangeArrowheads="1" noChangeShapeType="1"/>
          </p:cNvSpPr>
          <p:nvPr>
            <p:ph type="sldNum" sz="quarter" idx="12"/>
          </p:nvPr>
        </p:nvSpPr>
        <p:spPr>
          <a:xfrm>
            <a:off x="8763000" y="381000"/>
            <a:ext cx="2743200" cy="365125"/>
          </a:xfrm>
        </p:spPr>
        <p:txBody>
          <a:bodyPr>
            <a:normAutofit/>
          </a:bodyPr>
          <a:lstStyle/>
          <a:p>
            <a:pPr>
              <a:spcAft>
                <a:spcPts val="600"/>
              </a:spcAft>
            </a:pPr>
            <a:fld id="{860C4DDA-FB74-4810-9D23-D906673A49E7}" type="slidenum">
              <a:rPr lang="en-US"/>
              <a:pPr>
                <a:spcAft>
                  <a:spcPts val="600"/>
                </a:spcAft>
              </a:pPr>
              <a:t>2</a:t>
            </a:fld>
            <a:endParaRPr lang="en-US"/>
          </a:p>
        </p:txBody>
      </p:sp>
      <p:sp>
        <p:nvSpPr>
          <p:cNvPr id="4" name="Footer Placeholder 3">
            <a:extLst>
              <a:ext uri="{FF2B5EF4-FFF2-40B4-BE49-F238E27FC236}">
                <a16:creationId xmlns:a16="http://schemas.microsoft.com/office/drawing/2014/main" id="{30E1FEB3-C0FF-0493-29D4-76836578B8D6}"/>
              </a:ext>
            </a:extLst>
          </p:cNvPr>
          <p:cNvSpPr>
            <a:spLocks noGrp="1" noRot="1" noMove="1" noResize="1" noEditPoints="1" noAdjustHandles="1" noChangeArrowheads="1" noChangeShapeType="1"/>
          </p:cNvSpPr>
          <p:nvPr>
            <p:ph type="ftr" sz="quarter" idx="11"/>
          </p:nvPr>
        </p:nvSpPr>
        <p:spPr>
          <a:xfrm>
            <a:off x="685800" y="6355845"/>
            <a:ext cx="7772400" cy="365125"/>
          </a:xfrm>
        </p:spPr>
        <p:txBody>
          <a:bodyPr>
            <a:normAutofit/>
          </a:bodyPr>
          <a:lstStyle/>
          <a:p>
            <a:pPr>
              <a:spcAft>
                <a:spcPts val="600"/>
              </a:spcAft>
            </a:pPr>
            <a:r>
              <a:rPr lang="en-US"/>
              <a:t>Property of Robin Tzivanis</a:t>
            </a:r>
          </a:p>
        </p:txBody>
      </p:sp>
      <p:graphicFrame>
        <p:nvGraphicFramePr>
          <p:cNvPr id="12" name="Content Placeholder 2">
            <a:extLst>
              <a:ext uri="{FF2B5EF4-FFF2-40B4-BE49-F238E27FC236}">
                <a16:creationId xmlns:a16="http://schemas.microsoft.com/office/drawing/2014/main" id="{A48A05A4-320B-C83A-65EF-F4511692E6F0}"/>
              </a:ext>
            </a:extLst>
          </p:cNvPr>
          <p:cNvGraphicFramePr>
            <a:graphicFrameLocks noGrp="1" noDrilldown="1" noMove="1" noResize="1"/>
          </p:cNvGraphicFramePr>
          <p:nvPr>
            <p:ph idx="1"/>
            <p:extLst>
              <p:ext uri="{D42A27DB-BD31-4B8C-83A1-F6EECF244321}">
                <p14:modId xmlns:p14="http://schemas.microsoft.com/office/powerpoint/2010/main" val="1259219493"/>
              </p:ext>
            </p:extLst>
          </p:nvPr>
        </p:nvGraphicFramePr>
        <p:xfrm>
          <a:off x="685800" y="2057400"/>
          <a:ext cx="10820400" cy="42114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76941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8A195E-584A-485A-BECD-66468900B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FC309C-BABC-8ED9-D7BF-89A71BC66B03}"/>
              </a:ext>
            </a:extLst>
          </p:cNvPr>
          <p:cNvSpPr>
            <a:spLocks noGrp="1" noRot="1" noMove="1" noResize="1" noEditPoints="1" noAdjustHandles="1" noChangeArrowheads="1" noChangeShapeType="1"/>
          </p:cNvSpPr>
          <p:nvPr>
            <p:ph type="title"/>
          </p:nvPr>
        </p:nvSpPr>
        <p:spPr>
          <a:xfrm>
            <a:off x="4090507" y="309349"/>
            <a:ext cx="7434070" cy="1196454"/>
          </a:xfrm>
        </p:spPr>
        <p:txBody>
          <a:bodyPr>
            <a:normAutofit/>
          </a:bodyPr>
          <a:lstStyle/>
          <a:p>
            <a:r>
              <a:rPr lang="en-US" dirty="0"/>
              <a:t>Conclusion and things to consider</a:t>
            </a:r>
          </a:p>
        </p:txBody>
      </p:sp>
      <p:sp>
        <p:nvSpPr>
          <p:cNvPr id="12" name="Rectangle 11">
            <a:extLst>
              <a:ext uri="{FF2B5EF4-FFF2-40B4-BE49-F238E27FC236}">
                <a16:creationId xmlns:a16="http://schemas.microsoft.com/office/drawing/2014/main" id="{840177A7-740C-43C7-8F2D-BD7067F12C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solidFill>
            <a:schemeClr val="bg1">
              <a:lumMod val="95000"/>
              <a:lumOff val="5000"/>
            </a:schemeClr>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4" name="Picture 13">
            <a:extLst>
              <a:ext uri="{FF2B5EF4-FFF2-40B4-BE49-F238E27FC236}">
                <a16:creationId xmlns:a16="http://schemas.microsoft.com/office/drawing/2014/main" id="{FF525AAA-82CE-4027-A26C-B0EFFD856F2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531" r="43746" b="531"/>
          <a:stretch/>
        </p:blipFill>
        <p:spPr>
          <a:xfrm rot="5400000" flipH="1" flipV="1">
            <a:off x="-1265719" y="2187575"/>
            <a:ext cx="6857999" cy="2482850"/>
          </a:xfrm>
          <a:prstGeom prst="rect">
            <a:avLst/>
          </a:prstGeom>
        </p:spPr>
      </p:pic>
      <p:sp>
        <p:nvSpPr>
          <p:cNvPr id="5" name="Slide Number Placeholder 4">
            <a:extLst>
              <a:ext uri="{FF2B5EF4-FFF2-40B4-BE49-F238E27FC236}">
                <a16:creationId xmlns:a16="http://schemas.microsoft.com/office/drawing/2014/main" id="{4BE1660B-6F23-CB5B-0691-68D7CB122B14}"/>
              </a:ext>
            </a:extLst>
          </p:cNvPr>
          <p:cNvSpPr>
            <a:spLocks noGrp="1" noRot="1" noMove="1" noResize="1" noEditPoints="1" noAdjustHandles="1" noChangeArrowheads="1" noChangeShapeType="1"/>
          </p:cNvSpPr>
          <p:nvPr>
            <p:ph type="sldNum" sz="quarter" idx="12"/>
          </p:nvPr>
        </p:nvSpPr>
        <p:spPr>
          <a:xfrm>
            <a:off x="8763000" y="381000"/>
            <a:ext cx="2743200" cy="365125"/>
          </a:xfrm>
        </p:spPr>
        <p:txBody>
          <a:bodyPr>
            <a:normAutofit/>
          </a:bodyPr>
          <a:lstStyle/>
          <a:p>
            <a:pPr>
              <a:spcAft>
                <a:spcPts val="600"/>
              </a:spcAft>
            </a:pPr>
            <a:fld id="{860C4DDA-FB74-4810-9D23-D906673A49E7}" type="slidenum">
              <a:rPr lang="en-US" smtClean="0"/>
              <a:pPr>
                <a:spcAft>
                  <a:spcPts val="600"/>
                </a:spcAft>
              </a:pPr>
              <a:t>20</a:t>
            </a:fld>
            <a:endParaRPr lang="en-US"/>
          </a:p>
        </p:txBody>
      </p:sp>
      <p:sp>
        <p:nvSpPr>
          <p:cNvPr id="3" name="Content Placeholder 2">
            <a:extLst>
              <a:ext uri="{FF2B5EF4-FFF2-40B4-BE49-F238E27FC236}">
                <a16:creationId xmlns:a16="http://schemas.microsoft.com/office/drawing/2014/main" id="{134AB459-6FD0-D31B-26D2-48963DFDE1A3}"/>
              </a:ext>
            </a:extLst>
          </p:cNvPr>
          <p:cNvSpPr>
            <a:spLocks noGrp="1" noRot="1" noMove="1" noResize="1" noEditPoints="1" noAdjustHandles="1" noChangeArrowheads="1" noChangeShapeType="1"/>
          </p:cNvSpPr>
          <p:nvPr>
            <p:ph idx="1"/>
          </p:nvPr>
        </p:nvSpPr>
        <p:spPr>
          <a:xfrm>
            <a:off x="4090507" y="1505803"/>
            <a:ext cx="7454077" cy="4712883"/>
          </a:xfrm>
        </p:spPr>
        <p:txBody>
          <a:bodyPr>
            <a:normAutofit/>
          </a:bodyPr>
          <a:lstStyle/>
          <a:p>
            <a:r>
              <a:rPr lang="en-US" sz="2000" i="1" dirty="0"/>
              <a:t>Anyone</a:t>
            </a:r>
            <a:r>
              <a:rPr lang="en-US" sz="2000" dirty="0"/>
              <a:t> could kill with the right provocation. </a:t>
            </a:r>
          </a:p>
          <a:p>
            <a:r>
              <a:rPr lang="en-US" sz="2000" i="1" dirty="0"/>
              <a:t>Under what circumstances would you kill? </a:t>
            </a:r>
            <a:r>
              <a:rPr lang="en-US" sz="2000" dirty="0"/>
              <a:t>What kind of pressure would we have to apply to make you kill?</a:t>
            </a:r>
          </a:p>
          <a:p>
            <a:pPr lvl="1"/>
            <a:r>
              <a:rPr lang="en-US" dirty="0"/>
              <a:t>In Greetings From the Wallflower, I took a perfectly sane soccer-mom and turned her into a revenge killer.</a:t>
            </a:r>
          </a:p>
          <a:p>
            <a:pPr lvl="1"/>
            <a:r>
              <a:rPr lang="en-US" dirty="0"/>
              <a:t>In Part One of the Psychopathic Desires Trilogy, the heroine killed someone who was harming her.</a:t>
            </a:r>
          </a:p>
          <a:p>
            <a:pPr lvl="1"/>
            <a:r>
              <a:rPr lang="en-US" dirty="0"/>
              <a:t>In Mountain Madness, a cartel was responsible for many murders.</a:t>
            </a:r>
          </a:p>
          <a:p>
            <a:pPr lvl="1"/>
            <a:endParaRPr lang="en-US" dirty="0"/>
          </a:p>
          <a:p>
            <a:pPr marL="457200" lvl="1" indent="0" algn="ctr">
              <a:buNone/>
            </a:pPr>
            <a:r>
              <a:rPr lang="en-US" b="1" dirty="0"/>
              <a:t>Killing and Killers Come in Many Forms</a:t>
            </a:r>
          </a:p>
          <a:p>
            <a:pPr marL="457200" lvl="1" indent="0">
              <a:buNone/>
            </a:pPr>
            <a:endParaRPr lang="en-US" dirty="0"/>
          </a:p>
          <a:p>
            <a:pPr lvl="1"/>
            <a:endParaRPr lang="en-US" sz="1700" dirty="0"/>
          </a:p>
        </p:txBody>
      </p:sp>
      <p:sp>
        <p:nvSpPr>
          <p:cNvPr id="4" name="Footer Placeholder 3">
            <a:extLst>
              <a:ext uri="{FF2B5EF4-FFF2-40B4-BE49-F238E27FC236}">
                <a16:creationId xmlns:a16="http://schemas.microsoft.com/office/drawing/2014/main" id="{21DF0BCC-334C-68ED-8629-9B6E4AA5A07F}"/>
              </a:ext>
            </a:extLst>
          </p:cNvPr>
          <p:cNvSpPr>
            <a:spLocks noGrp="1" noRot="1" noMove="1" noResize="1" noEditPoints="1" noAdjustHandles="1" noChangeArrowheads="1" noChangeShapeType="1"/>
          </p:cNvSpPr>
          <p:nvPr>
            <p:ph type="ftr" sz="quarter" idx="11"/>
          </p:nvPr>
        </p:nvSpPr>
        <p:spPr>
          <a:xfrm>
            <a:off x="4090506" y="6355845"/>
            <a:ext cx="4367693" cy="365125"/>
          </a:xfrm>
        </p:spPr>
        <p:txBody>
          <a:bodyPr>
            <a:normAutofit/>
          </a:bodyPr>
          <a:lstStyle/>
          <a:p>
            <a:r>
              <a:rPr lang="en-US"/>
              <a:t>Property of Robin Tzivanis</a:t>
            </a:r>
          </a:p>
        </p:txBody>
      </p:sp>
    </p:spTree>
    <p:extLst>
      <p:ext uri="{BB962C8B-B14F-4D97-AF65-F5344CB8AC3E}">
        <p14:creationId xmlns:p14="http://schemas.microsoft.com/office/powerpoint/2010/main" val="26725040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38A195E-584A-485A-BECD-66468900B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ECFA2D41-EF42-E0C9-9831-DC84E738DE74}"/>
              </a:ext>
            </a:extLst>
          </p:cNvPr>
          <p:cNvSpPr>
            <a:spLocks noGrp="1" noRot="1" noMove="1" noResize="1" noEditPoints="1" noAdjustHandles="1" noChangeArrowheads="1" noChangeShapeType="1"/>
          </p:cNvSpPr>
          <p:nvPr>
            <p:ph type="title"/>
          </p:nvPr>
        </p:nvSpPr>
        <p:spPr>
          <a:xfrm>
            <a:off x="4090507" y="764373"/>
            <a:ext cx="7434070" cy="1474330"/>
          </a:xfrm>
        </p:spPr>
        <p:txBody>
          <a:bodyPr>
            <a:normAutofit/>
          </a:bodyPr>
          <a:lstStyle/>
          <a:p>
            <a:r>
              <a:rPr lang="en-US" dirty="0"/>
              <a:t>Robin’s writing challenge</a:t>
            </a:r>
          </a:p>
        </p:txBody>
      </p:sp>
      <p:sp>
        <p:nvSpPr>
          <p:cNvPr id="14" name="Rectangle 13">
            <a:extLst>
              <a:ext uri="{FF2B5EF4-FFF2-40B4-BE49-F238E27FC236}">
                <a16:creationId xmlns:a16="http://schemas.microsoft.com/office/drawing/2014/main" id="{840177A7-740C-43C7-8F2D-BD7067F12C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solidFill>
            <a:schemeClr val="bg1">
              <a:lumMod val="95000"/>
              <a:lumOff val="5000"/>
            </a:schemeClr>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6" name="Picture 15">
            <a:extLst>
              <a:ext uri="{FF2B5EF4-FFF2-40B4-BE49-F238E27FC236}">
                <a16:creationId xmlns:a16="http://schemas.microsoft.com/office/drawing/2014/main" id="{FF525AAA-82CE-4027-A26C-B0EFFD856F2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531" r="43746" b="531"/>
          <a:stretch/>
        </p:blipFill>
        <p:spPr>
          <a:xfrm rot="5400000" flipH="1" flipV="1">
            <a:off x="-1265719" y="2187575"/>
            <a:ext cx="6857999" cy="2482850"/>
          </a:xfrm>
          <a:prstGeom prst="rect">
            <a:avLst/>
          </a:prstGeom>
        </p:spPr>
      </p:pic>
      <p:sp>
        <p:nvSpPr>
          <p:cNvPr id="5" name="Slide Number Placeholder 4">
            <a:extLst>
              <a:ext uri="{FF2B5EF4-FFF2-40B4-BE49-F238E27FC236}">
                <a16:creationId xmlns:a16="http://schemas.microsoft.com/office/drawing/2014/main" id="{24E2B708-C703-B520-27C3-28703BE925EB}"/>
              </a:ext>
            </a:extLst>
          </p:cNvPr>
          <p:cNvSpPr>
            <a:spLocks noGrp="1" noRot="1" noMove="1" noResize="1" noEditPoints="1" noAdjustHandles="1" noChangeArrowheads="1" noChangeShapeType="1"/>
          </p:cNvSpPr>
          <p:nvPr>
            <p:ph type="sldNum" sz="quarter" idx="12"/>
          </p:nvPr>
        </p:nvSpPr>
        <p:spPr>
          <a:xfrm>
            <a:off x="8763000" y="381000"/>
            <a:ext cx="2743200" cy="365125"/>
          </a:xfrm>
        </p:spPr>
        <p:txBody>
          <a:bodyPr>
            <a:normAutofit/>
          </a:bodyPr>
          <a:lstStyle/>
          <a:p>
            <a:pPr>
              <a:spcAft>
                <a:spcPts val="600"/>
              </a:spcAft>
            </a:pPr>
            <a:fld id="{860C4DDA-FB74-4810-9D23-D906673A49E7}" type="slidenum">
              <a:rPr lang="en-US" smtClean="0"/>
              <a:pPr>
                <a:spcAft>
                  <a:spcPts val="600"/>
                </a:spcAft>
              </a:pPr>
              <a:t>21</a:t>
            </a:fld>
            <a:endParaRPr lang="en-US"/>
          </a:p>
        </p:txBody>
      </p:sp>
      <p:sp>
        <p:nvSpPr>
          <p:cNvPr id="7" name="Content Placeholder 6">
            <a:extLst>
              <a:ext uri="{FF2B5EF4-FFF2-40B4-BE49-F238E27FC236}">
                <a16:creationId xmlns:a16="http://schemas.microsoft.com/office/drawing/2014/main" id="{5B4B18B1-3599-036A-FF2D-D3D20AE7500B}"/>
              </a:ext>
            </a:extLst>
          </p:cNvPr>
          <p:cNvSpPr>
            <a:spLocks noGrp="1" noRot="1" noMove="1" noResize="1" noEditPoints="1" noAdjustHandles="1" noChangeArrowheads="1" noChangeShapeType="1"/>
          </p:cNvSpPr>
          <p:nvPr>
            <p:ph idx="1"/>
          </p:nvPr>
        </p:nvSpPr>
        <p:spPr>
          <a:xfrm>
            <a:off x="4090507" y="2628900"/>
            <a:ext cx="7454077" cy="3589785"/>
          </a:xfrm>
        </p:spPr>
        <p:txBody>
          <a:bodyPr>
            <a:normAutofit/>
          </a:bodyPr>
          <a:lstStyle/>
          <a:p>
            <a:pPr marL="0" indent="0">
              <a:buNone/>
            </a:pPr>
            <a:r>
              <a:rPr lang="en-US" sz="2800" dirty="0"/>
              <a:t>“The most fascinating part of writing books about murder is to find the feelings, pressures, and behaviors that normalize violence and humanize murderers. Bad guys are not all bad and good guys are not all good. Otherwise, characters would be boring!” </a:t>
            </a:r>
          </a:p>
          <a:p>
            <a:pPr marL="0" indent="0">
              <a:buNone/>
            </a:pPr>
            <a:endParaRPr lang="en-US" sz="2000" dirty="0"/>
          </a:p>
          <a:p>
            <a:endParaRPr lang="en-US" sz="2000" dirty="0"/>
          </a:p>
        </p:txBody>
      </p:sp>
      <p:sp>
        <p:nvSpPr>
          <p:cNvPr id="4" name="Footer Placeholder 3">
            <a:extLst>
              <a:ext uri="{FF2B5EF4-FFF2-40B4-BE49-F238E27FC236}">
                <a16:creationId xmlns:a16="http://schemas.microsoft.com/office/drawing/2014/main" id="{23561E46-F32D-88FA-9785-3AFB924D285E}"/>
              </a:ext>
            </a:extLst>
          </p:cNvPr>
          <p:cNvSpPr>
            <a:spLocks noGrp="1" noRot="1" noMove="1" noResize="1" noEditPoints="1" noAdjustHandles="1" noChangeArrowheads="1" noChangeShapeType="1"/>
          </p:cNvSpPr>
          <p:nvPr>
            <p:ph type="ftr" sz="quarter" idx="11"/>
          </p:nvPr>
        </p:nvSpPr>
        <p:spPr>
          <a:xfrm>
            <a:off x="4090506" y="6355845"/>
            <a:ext cx="4367693" cy="365125"/>
          </a:xfrm>
        </p:spPr>
        <p:txBody>
          <a:bodyPr>
            <a:normAutofit/>
          </a:bodyPr>
          <a:lstStyle/>
          <a:p>
            <a:r>
              <a:rPr lang="en-US"/>
              <a:t>Property of Robin Tzivanis</a:t>
            </a:r>
          </a:p>
        </p:txBody>
      </p:sp>
    </p:spTree>
    <p:extLst>
      <p:ext uri="{BB962C8B-B14F-4D97-AF65-F5344CB8AC3E}">
        <p14:creationId xmlns:p14="http://schemas.microsoft.com/office/powerpoint/2010/main" val="1965635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DFADFB3-3D44-49A8-AE3B-A87C61607F7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pic>
        <p:nvPicPr>
          <p:cNvPr id="14" name="Picture 13">
            <a:extLst>
              <a:ext uri="{FF2B5EF4-FFF2-40B4-BE49-F238E27FC236}">
                <a16:creationId xmlns:a16="http://schemas.microsoft.com/office/drawing/2014/main" id="{BB912AE0-CAD9-4F8F-A2A2-BDF07D4EDD2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useBgFill="1">
        <p:nvSpPr>
          <p:cNvPr id="16" name="Rectangle 15">
            <a:extLst>
              <a:ext uri="{FF2B5EF4-FFF2-40B4-BE49-F238E27FC236}">
                <a16:creationId xmlns:a16="http://schemas.microsoft.com/office/drawing/2014/main" id="{BD7C2DEF-63C5-495B-BBE5-720E5D12B4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FE21E403-0B61-4473-BE57-AB0F1637967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1CEB0258-4139-FA54-C889-E0069FAD69DE}"/>
              </a:ext>
            </a:extLst>
          </p:cNvPr>
          <p:cNvSpPr>
            <a:spLocks noGrp="1" noRot="1" noMove="1" noResize="1" noEditPoints="1" noAdjustHandles="1" noChangeArrowheads="1" noChangeShapeType="1"/>
          </p:cNvSpPr>
          <p:nvPr>
            <p:ph type="title"/>
          </p:nvPr>
        </p:nvSpPr>
        <p:spPr>
          <a:xfrm>
            <a:off x="636696" y="643464"/>
            <a:ext cx="5022576" cy="2081539"/>
          </a:xfrm>
          <a:noFill/>
          <a:ln w="19050">
            <a:noFill/>
            <a:prstDash val="dash"/>
          </a:ln>
        </p:spPr>
        <p:txBody>
          <a:bodyPr vert="horz" lIns="91440" tIns="45720" rIns="91440" bIns="45720" rtlCol="0" anchor="b">
            <a:normAutofit/>
          </a:bodyPr>
          <a:lstStyle/>
          <a:p>
            <a:pPr algn="ctr"/>
            <a:r>
              <a:rPr lang="en-US" sz="3200" dirty="0"/>
              <a:t>Thanks, and keep reading!</a:t>
            </a:r>
            <a:br>
              <a:rPr lang="en-US" sz="3200" dirty="0"/>
            </a:br>
            <a:br>
              <a:rPr lang="en-US" sz="3200" dirty="0"/>
            </a:br>
            <a:r>
              <a:rPr lang="en-US" sz="2300" dirty="0"/>
              <a:t>https://www.author-robintzivanis.com/</a:t>
            </a:r>
          </a:p>
        </p:txBody>
      </p:sp>
      <p:pic>
        <p:nvPicPr>
          <p:cNvPr id="9" name="Graphic 8" descr="Books">
            <a:extLst>
              <a:ext uri="{FF2B5EF4-FFF2-40B4-BE49-F238E27FC236}">
                <a16:creationId xmlns:a16="http://schemas.microsoft.com/office/drawing/2014/main" id="{A6EA33E6-86F2-EE8C-62C7-155880F7B21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78097" y="941122"/>
            <a:ext cx="5115048" cy="5115048"/>
          </a:xfrm>
          <a:prstGeom prst="rect">
            <a:avLst/>
          </a:prstGeom>
        </p:spPr>
      </p:pic>
      <p:sp>
        <p:nvSpPr>
          <p:cNvPr id="4" name="Footer Placeholder 3">
            <a:extLst>
              <a:ext uri="{FF2B5EF4-FFF2-40B4-BE49-F238E27FC236}">
                <a16:creationId xmlns:a16="http://schemas.microsoft.com/office/drawing/2014/main" id="{CAC88FCC-68C7-C3E0-00C9-2C7F54284799}"/>
              </a:ext>
            </a:extLst>
          </p:cNvPr>
          <p:cNvSpPr>
            <a:spLocks noGrp="1" noRot="1" noMove="1" noResize="1" noEditPoints="1" noAdjustHandles="1" noChangeArrowheads="1" noChangeShapeType="1"/>
          </p:cNvSpPr>
          <p:nvPr>
            <p:ph type="ftr" sz="quarter" idx="11"/>
          </p:nvPr>
        </p:nvSpPr>
        <p:spPr>
          <a:xfrm>
            <a:off x="832540" y="6351325"/>
            <a:ext cx="6400800" cy="365760"/>
          </a:xfrm>
        </p:spPr>
        <p:txBody>
          <a:bodyPr vert="horz" lIns="91440" tIns="45720" rIns="91440" bIns="45720" rtlCol="0" anchor="ctr">
            <a:normAutofit/>
          </a:bodyPr>
          <a:lstStyle/>
          <a:p>
            <a:r>
              <a:rPr lang="en-US"/>
              <a:t>Property of Robin Tzivanis</a:t>
            </a:r>
          </a:p>
        </p:txBody>
      </p:sp>
      <p:sp>
        <p:nvSpPr>
          <p:cNvPr id="5" name="Slide Number Placeholder 4">
            <a:extLst>
              <a:ext uri="{FF2B5EF4-FFF2-40B4-BE49-F238E27FC236}">
                <a16:creationId xmlns:a16="http://schemas.microsoft.com/office/drawing/2014/main" id="{25E4F601-02FE-149A-69CA-F143645D7193}"/>
              </a:ext>
            </a:extLst>
          </p:cNvPr>
          <p:cNvSpPr>
            <a:spLocks noGrp="1" noRot="1" noMove="1" noResize="1" noEditPoints="1" noAdjustHandles="1" noChangeArrowheads="1" noChangeShapeType="1"/>
          </p:cNvSpPr>
          <p:nvPr>
            <p:ph type="sldNum" sz="quarter" idx="12"/>
          </p:nvPr>
        </p:nvSpPr>
        <p:spPr>
          <a:xfrm>
            <a:off x="10991654" y="6351325"/>
            <a:ext cx="798641" cy="365760"/>
          </a:xfrm>
        </p:spPr>
        <p:txBody>
          <a:bodyPr vert="horz" lIns="91440" tIns="45720" rIns="91440" bIns="45720" rtlCol="0" anchor="ctr">
            <a:normAutofit/>
          </a:bodyPr>
          <a:lstStyle/>
          <a:p>
            <a:pPr>
              <a:spcAft>
                <a:spcPts val="600"/>
              </a:spcAft>
            </a:pPr>
            <a:fld id="{860C4DDA-FB74-4810-9D23-D906673A49E7}" type="slidenum">
              <a:rPr lang="en-US" smtClean="0"/>
              <a:pPr>
                <a:spcAft>
                  <a:spcPts val="600"/>
                </a:spcAft>
              </a:pPr>
              <a:t>22</a:t>
            </a:fld>
            <a:endParaRPr lang="en-US"/>
          </a:p>
        </p:txBody>
      </p:sp>
    </p:spTree>
    <p:extLst>
      <p:ext uri="{BB962C8B-B14F-4D97-AF65-F5344CB8AC3E}">
        <p14:creationId xmlns:p14="http://schemas.microsoft.com/office/powerpoint/2010/main" val="3820263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ounded Rectangle 14">
            <a:extLst>
              <a:ext uri="{FF2B5EF4-FFF2-40B4-BE49-F238E27FC236}">
                <a16:creationId xmlns:a16="http://schemas.microsoft.com/office/drawing/2014/main" id="{843DD86A-8FAA-443F-9211-42A2AE8A790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2A13AAE-18EB-4BDF-BAF7-F2F97B8D00D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F5C1B21-B0DB-4206-99EE-C13D67038B93}"/>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1975"/>
          <a:stretch/>
        </p:blipFill>
        <p:spPr>
          <a:xfrm>
            <a:off x="0" y="0"/>
            <a:ext cx="4636008" cy="1441450"/>
          </a:xfrm>
          <a:prstGeom prst="rect">
            <a:avLst/>
          </a:prstGeom>
        </p:spPr>
      </p:pic>
      <p:sp>
        <p:nvSpPr>
          <p:cNvPr id="5" name="Slide Number Placeholder 4">
            <a:extLst>
              <a:ext uri="{FF2B5EF4-FFF2-40B4-BE49-F238E27FC236}">
                <a16:creationId xmlns:a16="http://schemas.microsoft.com/office/drawing/2014/main" id="{2AA1A87D-46C4-4984-022E-FE2DC57E6AF0}"/>
              </a:ext>
            </a:extLst>
          </p:cNvPr>
          <p:cNvSpPr>
            <a:spLocks noGrp="1" noRot="1" noMove="1" noResize="1" noEditPoints="1" noAdjustHandles="1" noChangeArrowheads="1" noChangeShapeType="1"/>
          </p:cNvSpPr>
          <p:nvPr>
            <p:ph type="sldNum" sz="quarter" idx="12"/>
          </p:nvPr>
        </p:nvSpPr>
        <p:spPr>
          <a:xfrm>
            <a:off x="8763000" y="217710"/>
            <a:ext cx="2743200" cy="365125"/>
          </a:xfrm>
        </p:spPr>
        <p:txBody>
          <a:bodyPr>
            <a:normAutofit/>
          </a:bodyPr>
          <a:lstStyle/>
          <a:p>
            <a:pPr>
              <a:spcAft>
                <a:spcPts val="600"/>
              </a:spcAft>
            </a:pPr>
            <a:fld id="{860C4DDA-FB74-4810-9D23-D906673A49E7}" type="slidenum">
              <a:rPr lang="en-US">
                <a:solidFill>
                  <a:schemeClr val="tx1"/>
                </a:solidFill>
              </a:rPr>
              <a:pPr>
                <a:spcAft>
                  <a:spcPts val="600"/>
                </a:spcAft>
              </a:pPr>
              <a:t>3</a:t>
            </a:fld>
            <a:endParaRPr lang="en-US">
              <a:solidFill>
                <a:schemeClr val="tx1"/>
              </a:solidFill>
            </a:endParaRPr>
          </a:p>
        </p:txBody>
      </p:sp>
      <p:pic>
        <p:nvPicPr>
          <p:cNvPr id="17" name="Picture 16">
            <a:extLst>
              <a:ext uri="{FF2B5EF4-FFF2-40B4-BE49-F238E27FC236}">
                <a16:creationId xmlns:a16="http://schemas.microsoft.com/office/drawing/2014/main" id="{49261589-06E9-4B7C-A8F1-26648507B77B}"/>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sp>
        <p:nvSpPr>
          <p:cNvPr id="2" name="Title 1">
            <a:extLst>
              <a:ext uri="{FF2B5EF4-FFF2-40B4-BE49-F238E27FC236}">
                <a16:creationId xmlns:a16="http://schemas.microsoft.com/office/drawing/2014/main" id="{BE75BA2F-947E-9FFE-F75B-5C42521569E8}"/>
              </a:ext>
            </a:extLst>
          </p:cNvPr>
          <p:cNvSpPr>
            <a:spLocks noGrp="1" noRot="1" noMove="1" noResize="1" noEditPoints="1" noAdjustHandles="1" noChangeArrowheads="1" noChangeShapeType="1"/>
          </p:cNvSpPr>
          <p:nvPr>
            <p:ph type="title"/>
          </p:nvPr>
        </p:nvSpPr>
        <p:spPr>
          <a:xfrm>
            <a:off x="685800" y="1066163"/>
            <a:ext cx="3306744" cy="5148371"/>
          </a:xfrm>
        </p:spPr>
        <p:txBody>
          <a:bodyPr>
            <a:normAutofit/>
          </a:bodyPr>
          <a:lstStyle/>
          <a:p>
            <a:r>
              <a:rPr lang="en-US">
                <a:solidFill>
                  <a:schemeClr val="bg1"/>
                </a:solidFill>
              </a:rPr>
              <a:t>Question #1</a:t>
            </a:r>
          </a:p>
        </p:txBody>
      </p:sp>
      <p:sp>
        <p:nvSpPr>
          <p:cNvPr id="4" name="Footer Placeholder 3">
            <a:extLst>
              <a:ext uri="{FF2B5EF4-FFF2-40B4-BE49-F238E27FC236}">
                <a16:creationId xmlns:a16="http://schemas.microsoft.com/office/drawing/2014/main" id="{99DC5B44-84EB-178F-7A5C-EE6B917D76BC}"/>
              </a:ext>
            </a:extLst>
          </p:cNvPr>
          <p:cNvSpPr>
            <a:spLocks noGrp="1" noRot="1" noMove="1" noResize="1" noEditPoints="1" noAdjustHandles="1" noChangeArrowheads="1" noChangeShapeType="1"/>
          </p:cNvSpPr>
          <p:nvPr>
            <p:ph type="ftr" sz="quarter" idx="11"/>
          </p:nvPr>
        </p:nvSpPr>
        <p:spPr>
          <a:xfrm>
            <a:off x="4954587" y="6355845"/>
            <a:ext cx="4690155" cy="365125"/>
          </a:xfrm>
        </p:spPr>
        <p:txBody>
          <a:bodyPr>
            <a:normAutofit/>
          </a:bodyPr>
          <a:lstStyle/>
          <a:p>
            <a:pPr>
              <a:spcAft>
                <a:spcPts val="600"/>
              </a:spcAft>
            </a:pPr>
            <a:r>
              <a:rPr lang="en-US">
                <a:solidFill>
                  <a:schemeClr val="tx1"/>
                </a:solidFill>
              </a:rPr>
              <a:t>Property of Robin Tzivanis</a:t>
            </a:r>
          </a:p>
        </p:txBody>
      </p:sp>
      <p:graphicFrame>
        <p:nvGraphicFramePr>
          <p:cNvPr id="7" name="Content Placeholder 2">
            <a:extLst>
              <a:ext uri="{FF2B5EF4-FFF2-40B4-BE49-F238E27FC236}">
                <a16:creationId xmlns:a16="http://schemas.microsoft.com/office/drawing/2014/main" id="{80C380FC-9502-456D-0AD3-B90CFB66EAB8}"/>
              </a:ext>
            </a:extLst>
          </p:cNvPr>
          <p:cNvGraphicFramePr>
            <a:graphicFrameLocks noGrp="1" noDrilldown="1" noMove="1" noResize="1"/>
          </p:cNvGraphicFramePr>
          <p:nvPr>
            <p:ph idx="1"/>
            <p:extLst>
              <p:ext uri="{D42A27DB-BD31-4B8C-83A1-F6EECF244321}">
                <p14:modId xmlns:p14="http://schemas.microsoft.com/office/powerpoint/2010/main" val="1380313188"/>
              </p:ext>
            </p:extLst>
          </p:nvPr>
        </p:nvGraphicFramePr>
        <p:xfrm>
          <a:off x="5279472" y="746125"/>
          <a:ext cx="6290226" cy="54477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6507341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26E19-FA7C-8C84-0242-573097642F4E}"/>
              </a:ext>
            </a:extLst>
          </p:cNvPr>
          <p:cNvSpPr>
            <a:spLocks noGrp="1" noRot="1" noMove="1" noResize="1" noEditPoints="1" noAdjustHandles="1" noChangeArrowheads="1" noChangeShapeType="1"/>
          </p:cNvSpPr>
          <p:nvPr>
            <p:ph type="title"/>
          </p:nvPr>
        </p:nvSpPr>
        <p:spPr/>
        <p:txBody>
          <a:bodyPr/>
          <a:lstStyle/>
          <a:p>
            <a:r>
              <a:rPr lang="en-US" dirty="0"/>
              <a:t>Answer #1</a:t>
            </a:r>
          </a:p>
        </p:txBody>
      </p:sp>
      <p:sp>
        <p:nvSpPr>
          <p:cNvPr id="3" name="Content Placeholder 2">
            <a:extLst>
              <a:ext uri="{FF2B5EF4-FFF2-40B4-BE49-F238E27FC236}">
                <a16:creationId xmlns:a16="http://schemas.microsoft.com/office/drawing/2014/main" id="{17E2E2D4-6332-4FAF-D44D-E17CFD5ED824}"/>
              </a:ext>
            </a:extLst>
          </p:cNvPr>
          <p:cNvSpPr>
            <a:spLocks noGrp="1" noRot="1" noMove="1" noResize="1" noEditPoints="1" noAdjustHandles="1" noChangeArrowheads="1" noChangeShapeType="1"/>
          </p:cNvSpPr>
          <p:nvPr>
            <p:ph idx="1"/>
          </p:nvPr>
        </p:nvSpPr>
        <p:spPr/>
        <p:txBody>
          <a:bodyPr>
            <a:normAutofit lnSpcReduction="10000"/>
          </a:bodyPr>
          <a:lstStyle/>
          <a:p>
            <a:r>
              <a:rPr lang="en-US" sz="2800" b="1" dirty="0"/>
              <a:t>No! They are not complicated. The answer is B.</a:t>
            </a:r>
          </a:p>
          <a:p>
            <a:pPr marL="0" indent="0">
              <a:buNone/>
            </a:pPr>
            <a:endParaRPr lang="en-US" sz="2800" dirty="0"/>
          </a:p>
          <a:p>
            <a:pPr lvl="1"/>
            <a:r>
              <a:rPr lang="en-US" sz="2600" dirty="0"/>
              <a:t>Most murders are straight-forward and understandable. Gangs, drugs, and other crimes account for most murders and they have clear rationale.</a:t>
            </a:r>
          </a:p>
          <a:p>
            <a:pPr lvl="1"/>
            <a:endParaRPr lang="en-US" sz="2600" dirty="0"/>
          </a:p>
          <a:p>
            <a:pPr lvl="1"/>
            <a:r>
              <a:rPr lang="en-US" sz="2600" dirty="0"/>
              <a:t>Real mysteries are </a:t>
            </a:r>
            <a:r>
              <a:rPr lang="en-US" sz="2600" i="1" dirty="0"/>
              <a:t>unusual, and they are usually portrayed inaccurately. </a:t>
            </a:r>
            <a:r>
              <a:rPr lang="en-US" sz="2600" dirty="0"/>
              <a:t>We see them solved on TV in an hour! True crime shows are more realistic, with the detectives needing months before they can make an arrest- even if they are sure who did it.</a:t>
            </a:r>
          </a:p>
        </p:txBody>
      </p:sp>
      <p:sp>
        <p:nvSpPr>
          <p:cNvPr id="4" name="Footer Placeholder 3">
            <a:extLst>
              <a:ext uri="{FF2B5EF4-FFF2-40B4-BE49-F238E27FC236}">
                <a16:creationId xmlns:a16="http://schemas.microsoft.com/office/drawing/2014/main" id="{9CD672F7-5DAA-C69C-6E4F-ECC39F476DFC}"/>
              </a:ext>
            </a:extLst>
          </p:cNvPr>
          <p:cNvSpPr>
            <a:spLocks noGrp="1" noRot="1" noMove="1" noResize="1" noEditPoints="1" noAdjustHandles="1" noChangeArrowheads="1" noChangeShapeType="1"/>
          </p:cNvSpPr>
          <p:nvPr>
            <p:ph type="ftr" sz="quarter" idx="11"/>
          </p:nvPr>
        </p:nvSpPr>
        <p:spPr/>
        <p:txBody>
          <a:bodyPr/>
          <a:lstStyle/>
          <a:p>
            <a:r>
              <a:rPr lang="en-US"/>
              <a:t>Property of Robin Tzivanis</a:t>
            </a:r>
          </a:p>
        </p:txBody>
      </p:sp>
      <p:sp>
        <p:nvSpPr>
          <p:cNvPr id="5" name="Slide Number Placeholder 4">
            <a:extLst>
              <a:ext uri="{FF2B5EF4-FFF2-40B4-BE49-F238E27FC236}">
                <a16:creationId xmlns:a16="http://schemas.microsoft.com/office/drawing/2014/main" id="{B667EB0F-C6E4-C16B-8FF8-C405F3A3C568}"/>
              </a:ext>
            </a:extLst>
          </p:cNvPr>
          <p:cNvSpPr>
            <a:spLocks noGrp="1" noRot="1" noMove="1" noResize="1" noEditPoints="1" noAdjustHandles="1" noChangeArrowheads="1" noChangeShapeType="1"/>
          </p:cNvSpPr>
          <p:nvPr>
            <p:ph type="sldNum" sz="quarter" idx="12"/>
          </p:nvPr>
        </p:nvSpPr>
        <p:spPr/>
        <p:txBody>
          <a:bodyPr/>
          <a:lstStyle/>
          <a:p>
            <a:fld id="{860C4DDA-FB74-4810-9D23-D906673A49E7}" type="slidenum">
              <a:rPr lang="en-US" smtClean="0"/>
              <a:t>4</a:t>
            </a:fld>
            <a:endParaRPr lang="en-US"/>
          </a:p>
        </p:txBody>
      </p:sp>
    </p:spTree>
    <p:extLst>
      <p:ext uri="{BB962C8B-B14F-4D97-AF65-F5344CB8AC3E}">
        <p14:creationId xmlns:p14="http://schemas.microsoft.com/office/powerpoint/2010/main" val="2770688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ounded Rectangle 14">
            <a:extLst>
              <a:ext uri="{FF2B5EF4-FFF2-40B4-BE49-F238E27FC236}">
                <a16:creationId xmlns:a16="http://schemas.microsoft.com/office/drawing/2014/main" id="{843DD86A-8FAA-443F-9211-42A2AE8A7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2A13AAE-18EB-4BDF-BAF7-F2F97B8D0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F5C1B21-B0DB-4206-99EE-C13D67038B9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1975"/>
          <a:stretch/>
        </p:blipFill>
        <p:spPr>
          <a:xfrm>
            <a:off x="0" y="0"/>
            <a:ext cx="4636008" cy="1441450"/>
          </a:xfrm>
          <a:prstGeom prst="rect">
            <a:avLst/>
          </a:prstGeom>
        </p:spPr>
      </p:pic>
      <p:sp>
        <p:nvSpPr>
          <p:cNvPr id="5" name="Slide Number Placeholder 4">
            <a:extLst>
              <a:ext uri="{FF2B5EF4-FFF2-40B4-BE49-F238E27FC236}">
                <a16:creationId xmlns:a16="http://schemas.microsoft.com/office/drawing/2014/main" id="{8DD437CD-028B-7F21-778D-AB13AAAF40DA}"/>
              </a:ext>
            </a:extLst>
          </p:cNvPr>
          <p:cNvSpPr>
            <a:spLocks noGrp="1" noRot="1" noMove="1" noResize="1" noEditPoints="1" noAdjustHandles="1" noChangeArrowheads="1" noChangeShapeType="1"/>
          </p:cNvSpPr>
          <p:nvPr>
            <p:ph type="sldNum" sz="quarter" idx="12"/>
          </p:nvPr>
        </p:nvSpPr>
        <p:spPr>
          <a:xfrm>
            <a:off x="8763000" y="217710"/>
            <a:ext cx="2743200" cy="365125"/>
          </a:xfrm>
        </p:spPr>
        <p:txBody>
          <a:bodyPr>
            <a:normAutofit/>
          </a:bodyPr>
          <a:lstStyle/>
          <a:p>
            <a:pPr>
              <a:spcAft>
                <a:spcPts val="600"/>
              </a:spcAft>
            </a:pPr>
            <a:fld id="{860C4DDA-FB74-4810-9D23-D906673A49E7}" type="slidenum">
              <a:rPr lang="en-US">
                <a:solidFill>
                  <a:schemeClr val="tx1"/>
                </a:solidFill>
              </a:rPr>
              <a:pPr>
                <a:spcAft>
                  <a:spcPts val="600"/>
                </a:spcAft>
              </a:pPr>
              <a:t>5</a:t>
            </a:fld>
            <a:endParaRPr lang="en-US">
              <a:solidFill>
                <a:schemeClr val="tx1"/>
              </a:solidFill>
            </a:endParaRPr>
          </a:p>
        </p:txBody>
      </p:sp>
      <p:pic>
        <p:nvPicPr>
          <p:cNvPr id="17" name="Picture 16">
            <a:extLst>
              <a:ext uri="{FF2B5EF4-FFF2-40B4-BE49-F238E27FC236}">
                <a16:creationId xmlns:a16="http://schemas.microsoft.com/office/drawing/2014/main" id="{49261589-06E9-4B7C-A8F1-26648507B77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sp>
        <p:nvSpPr>
          <p:cNvPr id="2" name="Title 1">
            <a:extLst>
              <a:ext uri="{FF2B5EF4-FFF2-40B4-BE49-F238E27FC236}">
                <a16:creationId xmlns:a16="http://schemas.microsoft.com/office/drawing/2014/main" id="{AB7BDB8B-4DD9-348A-CE81-CB1E3EE1D515}"/>
              </a:ext>
            </a:extLst>
          </p:cNvPr>
          <p:cNvSpPr>
            <a:spLocks noGrp="1" noRot="1" noMove="1" noResize="1" noEditPoints="1" noAdjustHandles="1" noChangeArrowheads="1" noChangeShapeType="1"/>
          </p:cNvSpPr>
          <p:nvPr>
            <p:ph type="title"/>
          </p:nvPr>
        </p:nvSpPr>
        <p:spPr>
          <a:xfrm>
            <a:off x="685800" y="1066163"/>
            <a:ext cx="3306744" cy="5148371"/>
          </a:xfrm>
        </p:spPr>
        <p:txBody>
          <a:bodyPr>
            <a:normAutofit/>
          </a:bodyPr>
          <a:lstStyle/>
          <a:p>
            <a:r>
              <a:rPr lang="en-US">
                <a:solidFill>
                  <a:schemeClr val="bg1"/>
                </a:solidFill>
              </a:rPr>
              <a:t>Question #2</a:t>
            </a:r>
          </a:p>
        </p:txBody>
      </p:sp>
      <p:sp>
        <p:nvSpPr>
          <p:cNvPr id="4" name="Footer Placeholder 3">
            <a:extLst>
              <a:ext uri="{FF2B5EF4-FFF2-40B4-BE49-F238E27FC236}">
                <a16:creationId xmlns:a16="http://schemas.microsoft.com/office/drawing/2014/main" id="{72709A5D-9372-FB6E-8398-E2928D87BD08}"/>
              </a:ext>
            </a:extLst>
          </p:cNvPr>
          <p:cNvSpPr>
            <a:spLocks noGrp="1" noRot="1" noMove="1" noResize="1" noEditPoints="1" noAdjustHandles="1" noChangeArrowheads="1" noChangeShapeType="1"/>
          </p:cNvSpPr>
          <p:nvPr>
            <p:ph type="ftr" sz="quarter" idx="11"/>
          </p:nvPr>
        </p:nvSpPr>
        <p:spPr>
          <a:xfrm>
            <a:off x="4954587" y="6355845"/>
            <a:ext cx="4690155" cy="365125"/>
          </a:xfrm>
        </p:spPr>
        <p:txBody>
          <a:bodyPr>
            <a:normAutofit/>
          </a:bodyPr>
          <a:lstStyle/>
          <a:p>
            <a:pPr>
              <a:spcAft>
                <a:spcPts val="600"/>
              </a:spcAft>
            </a:pPr>
            <a:r>
              <a:rPr lang="en-US">
                <a:solidFill>
                  <a:schemeClr val="tx1"/>
                </a:solidFill>
              </a:rPr>
              <a:t>Property of Robin Tzivanis</a:t>
            </a:r>
          </a:p>
        </p:txBody>
      </p:sp>
      <p:graphicFrame>
        <p:nvGraphicFramePr>
          <p:cNvPr id="7" name="Content Placeholder 2">
            <a:extLst>
              <a:ext uri="{FF2B5EF4-FFF2-40B4-BE49-F238E27FC236}">
                <a16:creationId xmlns:a16="http://schemas.microsoft.com/office/drawing/2014/main" id="{5812283B-B88E-944E-C873-D59E11653AD2}"/>
              </a:ext>
            </a:extLst>
          </p:cNvPr>
          <p:cNvGraphicFramePr>
            <a:graphicFrameLocks noGrp="1" noDrilldown="1" noMove="1" noResize="1"/>
          </p:cNvGraphicFramePr>
          <p:nvPr>
            <p:ph idx="1"/>
            <p:extLst>
              <p:ext uri="{D42A27DB-BD31-4B8C-83A1-F6EECF244321}">
                <p14:modId xmlns:p14="http://schemas.microsoft.com/office/powerpoint/2010/main" val="1203017071"/>
              </p:ext>
            </p:extLst>
          </p:nvPr>
        </p:nvGraphicFramePr>
        <p:xfrm>
          <a:off x="5279472" y="746125"/>
          <a:ext cx="6290226" cy="55727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764309487"/>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54AAA-E4EA-1864-3518-CCE1FEB10FA7}"/>
              </a:ext>
            </a:extLst>
          </p:cNvPr>
          <p:cNvSpPr>
            <a:spLocks noGrp="1" noRot="1" noMove="1" noResize="1" noEditPoints="1" noAdjustHandles="1" noChangeArrowheads="1" noChangeShapeType="1"/>
          </p:cNvSpPr>
          <p:nvPr>
            <p:ph type="title"/>
          </p:nvPr>
        </p:nvSpPr>
        <p:spPr/>
        <p:txBody>
          <a:bodyPr/>
          <a:lstStyle/>
          <a:p>
            <a:r>
              <a:rPr lang="en-US" dirty="0"/>
              <a:t>Answer #2</a:t>
            </a:r>
          </a:p>
        </p:txBody>
      </p:sp>
      <p:sp>
        <p:nvSpPr>
          <p:cNvPr id="3" name="Content Placeholder 2">
            <a:extLst>
              <a:ext uri="{FF2B5EF4-FFF2-40B4-BE49-F238E27FC236}">
                <a16:creationId xmlns:a16="http://schemas.microsoft.com/office/drawing/2014/main" id="{9ED84723-DFF5-659B-15FA-7F0678A3A99A}"/>
              </a:ext>
            </a:extLst>
          </p:cNvPr>
          <p:cNvSpPr>
            <a:spLocks noGrp="1" noRot="1" noMove="1" noResize="1" noEditPoints="1" noAdjustHandles="1" noChangeArrowheads="1" noChangeShapeType="1"/>
          </p:cNvSpPr>
          <p:nvPr>
            <p:ph idx="1"/>
          </p:nvPr>
        </p:nvSpPr>
        <p:spPr/>
        <p:txBody>
          <a:bodyPr>
            <a:normAutofit/>
          </a:bodyPr>
          <a:lstStyle/>
          <a:p>
            <a:r>
              <a:rPr lang="en-US" sz="2400" b="1" dirty="0"/>
              <a:t>No! The answer is A</a:t>
            </a:r>
          </a:p>
          <a:p>
            <a:r>
              <a:rPr lang="en-US" sz="2400" dirty="0"/>
              <a:t>I’m speaking simply without a lot of jargon, so let me say </a:t>
            </a:r>
            <a:r>
              <a:rPr lang="en-US" sz="2400" i="1" dirty="0"/>
              <a:t>there’s ‘crazy’ … and then there’s </a:t>
            </a:r>
            <a:r>
              <a:rPr lang="en-US" sz="2400" b="1" i="1" dirty="0"/>
              <a:t>‘crazy’.</a:t>
            </a:r>
          </a:p>
          <a:p>
            <a:r>
              <a:rPr lang="en-US" sz="2400" dirty="0"/>
              <a:t>Schizophrenics or people with splintered personalities (which is actually a very RARE condition) have a medically treatable disease of the brain and are RARELY violent. When they are, it’s usually directed at themselves. </a:t>
            </a:r>
          </a:p>
          <a:p>
            <a:r>
              <a:rPr lang="en-US" sz="2400" dirty="0"/>
              <a:t>Killers can be anyone provoked to do so, but they are most likely legally sane, with no medically treatable psychiatric condition.</a:t>
            </a:r>
          </a:p>
          <a:p>
            <a:r>
              <a:rPr lang="en-US" sz="2400" dirty="0"/>
              <a:t>Serial killers have a unique place in psychiatry that I’ll mention later.</a:t>
            </a:r>
          </a:p>
        </p:txBody>
      </p:sp>
      <p:sp>
        <p:nvSpPr>
          <p:cNvPr id="4" name="Footer Placeholder 3">
            <a:extLst>
              <a:ext uri="{FF2B5EF4-FFF2-40B4-BE49-F238E27FC236}">
                <a16:creationId xmlns:a16="http://schemas.microsoft.com/office/drawing/2014/main" id="{DCF93211-CBEB-1387-FFBD-398EC1415EBF}"/>
              </a:ext>
            </a:extLst>
          </p:cNvPr>
          <p:cNvSpPr>
            <a:spLocks noGrp="1" noRot="1" noMove="1" noResize="1" noEditPoints="1" noAdjustHandles="1" noChangeArrowheads="1" noChangeShapeType="1"/>
          </p:cNvSpPr>
          <p:nvPr>
            <p:ph type="ftr" sz="quarter" idx="11"/>
          </p:nvPr>
        </p:nvSpPr>
        <p:spPr/>
        <p:txBody>
          <a:bodyPr/>
          <a:lstStyle/>
          <a:p>
            <a:r>
              <a:rPr lang="en-US"/>
              <a:t>Property of Robin Tzivanis</a:t>
            </a:r>
          </a:p>
        </p:txBody>
      </p:sp>
      <p:sp>
        <p:nvSpPr>
          <p:cNvPr id="5" name="Slide Number Placeholder 4">
            <a:extLst>
              <a:ext uri="{FF2B5EF4-FFF2-40B4-BE49-F238E27FC236}">
                <a16:creationId xmlns:a16="http://schemas.microsoft.com/office/drawing/2014/main" id="{C1845F7E-7C0F-CEF8-946E-B1B4A43DC7C2}"/>
              </a:ext>
            </a:extLst>
          </p:cNvPr>
          <p:cNvSpPr>
            <a:spLocks noGrp="1" noRot="1" noMove="1" noResize="1" noEditPoints="1" noAdjustHandles="1" noChangeArrowheads="1" noChangeShapeType="1"/>
          </p:cNvSpPr>
          <p:nvPr>
            <p:ph type="sldNum" sz="quarter" idx="12"/>
          </p:nvPr>
        </p:nvSpPr>
        <p:spPr/>
        <p:txBody>
          <a:bodyPr/>
          <a:lstStyle/>
          <a:p>
            <a:fld id="{860C4DDA-FB74-4810-9D23-D906673A49E7}" type="slidenum">
              <a:rPr lang="en-US" smtClean="0"/>
              <a:t>6</a:t>
            </a:fld>
            <a:endParaRPr lang="en-US"/>
          </a:p>
        </p:txBody>
      </p:sp>
    </p:spTree>
    <p:extLst>
      <p:ext uri="{BB962C8B-B14F-4D97-AF65-F5344CB8AC3E}">
        <p14:creationId xmlns:p14="http://schemas.microsoft.com/office/powerpoint/2010/main" val="1894761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ounded Rectangle 14">
            <a:extLst>
              <a:ext uri="{FF2B5EF4-FFF2-40B4-BE49-F238E27FC236}">
                <a16:creationId xmlns:a16="http://schemas.microsoft.com/office/drawing/2014/main" id="{843DD86A-8FAA-443F-9211-42A2AE8A7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2A13AAE-18EB-4BDF-BAF7-F2F97B8D0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F5C1B21-B0DB-4206-99EE-C13D67038B9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1975"/>
          <a:stretch/>
        </p:blipFill>
        <p:spPr>
          <a:xfrm>
            <a:off x="0" y="0"/>
            <a:ext cx="4636008" cy="1441450"/>
          </a:xfrm>
          <a:prstGeom prst="rect">
            <a:avLst/>
          </a:prstGeom>
        </p:spPr>
      </p:pic>
      <p:sp>
        <p:nvSpPr>
          <p:cNvPr id="5" name="Slide Number Placeholder 4">
            <a:extLst>
              <a:ext uri="{FF2B5EF4-FFF2-40B4-BE49-F238E27FC236}">
                <a16:creationId xmlns:a16="http://schemas.microsoft.com/office/drawing/2014/main" id="{D76887A2-5AAC-884F-144B-80246912636B}"/>
              </a:ext>
            </a:extLst>
          </p:cNvPr>
          <p:cNvSpPr>
            <a:spLocks noGrp="1" noRot="1" noMove="1" noResize="1" noEditPoints="1" noAdjustHandles="1" noChangeArrowheads="1" noChangeShapeType="1"/>
          </p:cNvSpPr>
          <p:nvPr>
            <p:ph type="sldNum" sz="quarter" idx="12"/>
          </p:nvPr>
        </p:nvSpPr>
        <p:spPr>
          <a:xfrm>
            <a:off x="8763000" y="217710"/>
            <a:ext cx="2743200" cy="365125"/>
          </a:xfrm>
        </p:spPr>
        <p:txBody>
          <a:bodyPr>
            <a:normAutofit/>
          </a:bodyPr>
          <a:lstStyle/>
          <a:p>
            <a:pPr>
              <a:spcAft>
                <a:spcPts val="600"/>
              </a:spcAft>
            </a:pPr>
            <a:fld id="{860C4DDA-FB74-4810-9D23-D906673A49E7}" type="slidenum">
              <a:rPr lang="en-US">
                <a:solidFill>
                  <a:schemeClr val="tx1"/>
                </a:solidFill>
              </a:rPr>
              <a:pPr>
                <a:spcAft>
                  <a:spcPts val="600"/>
                </a:spcAft>
              </a:pPr>
              <a:t>7</a:t>
            </a:fld>
            <a:endParaRPr lang="en-US">
              <a:solidFill>
                <a:schemeClr val="tx1"/>
              </a:solidFill>
            </a:endParaRPr>
          </a:p>
        </p:txBody>
      </p:sp>
      <p:pic>
        <p:nvPicPr>
          <p:cNvPr id="17" name="Picture 16">
            <a:extLst>
              <a:ext uri="{FF2B5EF4-FFF2-40B4-BE49-F238E27FC236}">
                <a16:creationId xmlns:a16="http://schemas.microsoft.com/office/drawing/2014/main" id="{49261589-06E9-4B7C-A8F1-26648507B77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sp>
        <p:nvSpPr>
          <p:cNvPr id="2" name="Title 1">
            <a:extLst>
              <a:ext uri="{FF2B5EF4-FFF2-40B4-BE49-F238E27FC236}">
                <a16:creationId xmlns:a16="http://schemas.microsoft.com/office/drawing/2014/main" id="{512AC534-3A42-BF2E-1598-BAD59635D558}"/>
              </a:ext>
            </a:extLst>
          </p:cNvPr>
          <p:cNvSpPr>
            <a:spLocks noGrp="1" noRot="1" noMove="1" noResize="1" noEditPoints="1" noAdjustHandles="1" noChangeArrowheads="1" noChangeShapeType="1"/>
          </p:cNvSpPr>
          <p:nvPr>
            <p:ph type="title"/>
          </p:nvPr>
        </p:nvSpPr>
        <p:spPr>
          <a:xfrm>
            <a:off x="685800" y="1066163"/>
            <a:ext cx="3306744" cy="5148371"/>
          </a:xfrm>
        </p:spPr>
        <p:txBody>
          <a:bodyPr>
            <a:normAutofit/>
          </a:bodyPr>
          <a:lstStyle/>
          <a:p>
            <a:r>
              <a:rPr lang="en-US">
                <a:solidFill>
                  <a:schemeClr val="bg1"/>
                </a:solidFill>
              </a:rPr>
              <a:t>Question #3</a:t>
            </a:r>
          </a:p>
        </p:txBody>
      </p:sp>
      <p:sp>
        <p:nvSpPr>
          <p:cNvPr id="4" name="Footer Placeholder 3">
            <a:extLst>
              <a:ext uri="{FF2B5EF4-FFF2-40B4-BE49-F238E27FC236}">
                <a16:creationId xmlns:a16="http://schemas.microsoft.com/office/drawing/2014/main" id="{66551EF1-2A2A-5113-5B47-192F9CAFD917}"/>
              </a:ext>
            </a:extLst>
          </p:cNvPr>
          <p:cNvSpPr>
            <a:spLocks noGrp="1" noRot="1" noMove="1" noResize="1" noEditPoints="1" noAdjustHandles="1" noChangeArrowheads="1" noChangeShapeType="1"/>
          </p:cNvSpPr>
          <p:nvPr>
            <p:ph type="ftr" sz="quarter" idx="11"/>
          </p:nvPr>
        </p:nvSpPr>
        <p:spPr>
          <a:xfrm>
            <a:off x="4954587" y="6355845"/>
            <a:ext cx="4690155" cy="365125"/>
          </a:xfrm>
        </p:spPr>
        <p:txBody>
          <a:bodyPr>
            <a:normAutofit/>
          </a:bodyPr>
          <a:lstStyle/>
          <a:p>
            <a:pPr>
              <a:spcAft>
                <a:spcPts val="600"/>
              </a:spcAft>
            </a:pPr>
            <a:r>
              <a:rPr lang="en-US">
                <a:solidFill>
                  <a:schemeClr val="tx1"/>
                </a:solidFill>
              </a:rPr>
              <a:t>Property of Robin Tzivanis</a:t>
            </a:r>
          </a:p>
        </p:txBody>
      </p:sp>
      <p:graphicFrame>
        <p:nvGraphicFramePr>
          <p:cNvPr id="12" name="Content Placeholder 11">
            <a:extLst>
              <a:ext uri="{FF2B5EF4-FFF2-40B4-BE49-F238E27FC236}">
                <a16:creationId xmlns:a16="http://schemas.microsoft.com/office/drawing/2014/main" id="{AD1E32AF-2657-58C2-1EA0-6AC7B33777DE}"/>
              </a:ext>
            </a:extLst>
          </p:cNvPr>
          <p:cNvGraphicFramePr>
            <a:graphicFrameLocks noGrp="1" noDrilldown="1" noMove="1" noResize="1"/>
          </p:cNvGraphicFramePr>
          <p:nvPr>
            <p:ph idx="1"/>
            <p:extLst>
              <p:ext uri="{D42A27DB-BD31-4B8C-83A1-F6EECF244321}">
                <p14:modId xmlns:p14="http://schemas.microsoft.com/office/powerpoint/2010/main" val="4243717526"/>
              </p:ext>
            </p:extLst>
          </p:nvPr>
        </p:nvGraphicFramePr>
        <p:xfrm>
          <a:off x="5108812" y="2088107"/>
          <a:ext cx="6397388" cy="2224584"/>
        </p:xfrm>
        <a:graphic>
          <a:graphicData uri="http://schemas.openxmlformats.org/drawingml/2006/table">
            <a:tbl>
              <a:tblPr firstRow="1" bandRow="1">
                <a:tableStyleId>{5C22544A-7EE6-4342-B048-85BDC9FD1C3A}</a:tableStyleId>
              </a:tblPr>
              <a:tblGrid>
                <a:gridCol w="6397388">
                  <a:extLst>
                    <a:ext uri="{9D8B030D-6E8A-4147-A177-3AD203B41FA5}">
                      <a16:colId xmlns:a16="http://schemas.microsoft.com/office/drawing/2014/main" val="665063826"/>
                    </a:ext>
                  </a:extLst>
                </a:gridCol>
              </a:tblGrid>
              <a:tr h="741528">
                <a:tc>
                  <a:txBody>
                    <a:bodyPr/>
                    <a:lstStyle/>
                    <a:p>
                      <a:r>
                        <a:rPr lang="en-US" sz="2800" dirty="0"/>
                        <a:t>A- A serial killer</a:t>
                      </a:r>
                    </a:p>
                  </a:txBody>
                  <a:tcPr/>
                </a:tc>
                <a:extLst>
                  <a:ext uri="{0D108BD9-81ED-4DB2-BD59-A6C34878D82A}">
                    <a16:rowId xmlns:a16="http://schemas.microsoft.com/office/drawing/2014/main" val="2588210205"/>
                  </a:ext>
                </a:extLst>
              </a:tr>
              <a:tr h="741528">
                <a:tc>
                  <a:txBody>
                    <a:bodyPr/>
                    <a:lstStyle/>
                    <a:p>
                      <a:r>
                        <a:rPr lang="en-US" sz="2800" b="1" dirty="0"/>
                        <a:t>B- A stranger</a:t>
                      </a:r>
                    </a:p>
                  </a:txBody>
                  <a:tcPr/>
                </a:tc>
                <a:extLst>
                  <a:ext uri="{0D108BD9-81ED-4DB2-BD59-A6C34878D82A}">
                    <a16:rowId xmlns:a16="http://schemas.microsoft.com/office/drawing/2014/main" val="1453183588"/>
                  </a:ext>
                </a:extLst>
              </a:tr>
              <a:tr h="741528">
                <a:tc>
                  <a:txBody>
                    <a:bodyPr/>
                    <a:lstStyle/>
                    <a:p>
                      <a:r>
                        <a:rPr lang="en-US" sz="2800" b="1" dirty="0"/>
                        <a:t>C- Your significant other</a:t>
                      </a:r>
                    </a:p>
                  </a:txBody>
                  <a:tcPr/>
                </a:tc>
                <a:extLst>
                  <a:ext uri="{0D108BD9-81ED-4DB2-BD59-A6C34878D82A}">
                    <a16:rowId xmlns:a16="http://schemas.microsoft.com/office/drawing/2014/main" val="2626996005"/>
                  </a:ext>
                </a:extLst>
              </a:tr>
            </a:tbl>
          </a:graphicData>
        </a:graphic>
      </p:graphicFrame>
      <p:sp>
        <p:nvSpPr>
          <p:cNvPr id="10" name="TextBox 9">
            <a:extLst>
              <a:ext uri="{FF2B5EF4-FFF2-40B4-BE49-F238E27FC236}">
                <a16:creationId xmlns:a16="http://schemas.microsoft.com/office/drawing/2014/main" id="{DBBEB550-8BE9-8B56-CCBD-80553ECD5767}"/>
              </a:ext>
            </a:extLst>
          </p:cNvPr>
          <p:cNvSpPr txBox="1">
            <a:spLocks noGrp="1" noRot="1" noMove="1" noResize="1" noEditPoints="1" noAdjustHandles="1" noChangeArrowheads="1" noChangeShapeType="1"/>
          </p:cNvSpPr>
          <p:nvPr/>
        </p:nvSpPr>
        <p:spPr>
          <a:xfrm>
            <a:off x="5004180" y="632346"/>
            <a:ext cx="6564572" cy="1323439"/>
          </a:xfrm>
          <a:prstGeom prst="rect">
            <a:avLst/>
          </a:prstGeom>
          <a:solidFill>
            <a:srgbClr val="FFC000"/>
          </a:solidFill>
          <a:ln w="47625">
            <a:solidFill>
              <a:schemeClr val="accent1"/>
            </a:solidFill>
          </a:ln>
        </p:spPr>
        <p:txBody>
          <a:bodyPr wrap="square" rtlCol="0">
            <a:spAutoFit/>
          </a:bodyPr>
          <a:lstStyle/>
          <a:p>
            <a:pPr algn="ctr"/>
            <a:r>
              <a:rPr lang="en-US" sz="4000" b="1" dirty="0"/>
              <a:t>Who is most likely to kill you? </a:t>
            </a:r>
          </a:p>
        </p:txBody>
      </p:sp>
    </p:spTree>
    <p:extLst>
      <p:ext uri="{BB962C8B-B14F-4D97-AF65-F5344CB8AC3E}">
        <p14:creationId xmlns:p14="http://schemas.microsoft.com/office/powerpoint/2010/main" val="3168820827"/>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1DFD74D-DD60-D991-DA29-8777F92A8EB4}"/>
              </a:ext>
            </a:extLst>
          </p:cNvPr>
          <p:cNvSpPr>
            <a:spLocks noGrp="1" noRot="1" noMove="1" noResize="1" noEditPoints="1" noAdjustHandles="1" noChangeArrowheads="1" noChangeShapeType="1"/>
          </p:cNvSpPr>
          <p:nvPr>
            <p:ph type="title"/>
          </p:nvPr>
        </p:nvSpPr>
        <p:spPr/>
        <p:txBody>
          <a:bodyPr/>
          <a:lstStyle/>
          <a:p>
            <a:r>
              <a:rPr lang="en-US" dirty="0"/>
              <a:t>Answer #3</a:t>
            </a:r>
          </a:p>
        </p:txBody>
      </p:sp>
      <p:sp>
        <p:nvSpPr>
          <p:cNvPr id="7" name="Content Placeholder 6">
            <a:extLst>
              <a:ext uri="{FF2B5EF4-FFF2-40B4-BE49-F238E27FC236}">
                <a16:creationId xmlns:a16="http://schemas.microsoft.com/office/drawing/2014/main" id="{3A17A55D-B881-CEFD-6A1E-5644C2307B87}"/>
              </a:ext>
            </a:extLst>
          </p:cNvPr>
          <p:cNvSpPr>
            <a:spLocks noGrp="1" noRot="1" noMove="1" noResize="1" noEditPoints="1" noAdjustHandles="1" noChangeArrowheads="1" noChangeShapeType="1"/>
          </p:cNvSpPr>
          <p:nvPr>
            <p:ph idx="1"/>
          </p:nvPr>
        </p:nvSpPr>
        <p:spPr/>
        <p:txBody>
          <a:bodyPr/>
          <a:lstStyle/>
          <a:p>
            <a:r>
              <a:rPr lang="en-US" b="1" dirty="0"/>
              <a:t>C- Your significant other</a:t>
            </a:r>
          </a:p>
          <a:p>
            <a:pPr lvl="1"/>
            <a:r>
              <a:rPr lang="en-US" sz="2400" dirty="0"/>
              <a:t>Statistically, we are not likely to be hurt or killed by a stranger. I’m reminded of Hannibal Lector in </a:t>
            </a:r>
            <a:r>
              <a:rPr lang="en-US" sz="2400" i="1" dirty="0"/>
              <a:t>Silence of the Lambs</a:t>
            </a:r>
            <a:r>
              <a:rPr lang="en-US" sz="2400" dirty="0"/>
              <a:t>, when he tells Clarice that we ‘covet what we see’. To get upset enough to kill, most of us would need extensive personal exposure.</a:t>
            </a:r>
          </a:p>
          <a:p>
            <a:pPr lvl="2"/>
            <a:r>
              <a:rPr lang="en-US" sz="2400" dirty="0"/>
              <a:t>Unless we stumble into a crime in progress, buy drugs on the street, or challenge someone with road rage, we are most likely (70%) to be killed by someone who knows us. (Here’s a good reason not to abuse, belittle, or aggravate someone constantly, lol)</a:t>
            </a:r>
          </a:p>
        </p:txBody>
      </p:sp>
      <p:sp>
        <p:nvSpPr>
          <p:cNvPr id="4" name="Footer Placeholder 3">
            <a:extLst>
              <a:ext uri="{FF2B5EF4-FFF2-40B4-BE49-F238E27FC236}">
                <a16:creationId xmlns:a16="http://schemas.microsoft.com/office/drawing/2014/main" id="{AF0900C9-0EB2-8751-46C1-A7C2CFF8025F}"/>
              </a:ext>
            </a:extLst>
          </p:cNvPr>
          <p:cNvSpPr>
            <a:spLocks noGrp="1" noRot="1" noMove="1" noResize="1" noEditPoints="1" noAdjustHandles="1" noChangeArrowheads="1" noChangeShapeType="1"/>
          </p:cNvSpPr>
          <p:nvPr>
            <p:ph type="ftr" sz="quarter" idx="11"/>
          </p:nvPr>
        </p:nvSpPr>
        <p:spPr/>
        <p:txBody>
          <a:bodyPr/>
          <a:lstStyle/>
          <a:p>
            <a:r>
              <a:rPr lang="en-US"/>
              <a:t>Property of Robin Tzivanis</a:t>
            </a:r>
          </a:p>
        </p:txBody>
      </p:sp>
      <p:sp>
        <p:nvSpPr>
          <p:cNvPr id="5" name="Slide Number Placeholder 4">
            <a:extLst>
              <a:ext uri="{FF2B5EF4-FFF2-40B4-BE49-F238E27FC236}">
                <a16:creationId xmlns:a16="http://schemas.microsoft.com/office/drawing/2014/main" id="{520DAD2A-0D45-F329-0C9D-BC1964483610}"/>
              </a:ext>
            </a:extLst>
          </p:cNvPr>
          <p:cNvSpPr>
            <a:spLocks noGrp="1" noRot="1" noMove="1" noResize="1" noEditPoints="1" noAdjustHandles="1" noChangeArrowheads="1" noChangeShapeType="1"/>
          </p:cNvSpPr>
          <p:nvPr>
            <p:ph type="sldNum" sz="quarter" idx="12"/>
          </p:nvPr>
        </p:nvSpPr>
        <p:spPr/>
        <p:txBody>
          <a:bodyPr/>
          <a:lstStyle/>
          <a:p>
            <a:fld id="{860C4DDA-FB74-4810-9D23-D906673A49E7}" type="slidenum">
              <a:rPr lang="en-US" smtClean="0"/>
              <a:t>8</a:t>
            </a:fld>
            <a:endParaRPr lang="en-US"/>
          </a:p>
        </p:txBody>
      </p:sp>
    </p:spTree>
    <p:extLst>
      <p:ext uri="{BB962C8B-B14F-4D97-AF65-F5344CB8AC3E}">
        <p14:creationId xmlns:p14="http://schemas.microsoft.com/office/powerpoint/2010/main" val="3726201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ounded Rectangle 14">
            <a:extLst>
              <a:ext uri="{FF2B5EF4-FFF2-40B4-BE49-F238E27FC236}">
                <a16:creationId xmlns:a16="http://schemas.microsoft.com/office/drawing/2014/main" id="{843DD86A-8FAA-443F-9211-42A2AE8A79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6008" y="0"/>
            <a:ext cx="7555992" cy="6858000"/>
          </a:xfrm>
          <a:prstGeom prst="roundRect">
            <a:avLst>
              <a:gd name="adj" fmla="val 0"/>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2A13AAE-18EB-4BDF-BAF7-F2F97B8D0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solidFill>
            <a:schemeClr val="tx1"/>
          </a:soli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0F5C1B21-B0DB-4206-99EE-C13D67038B9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61975"/>
          <a:stretch/>
        </p:blipFill>
        <p:spPr>
          <a:xfrm>
            <a:off x="0" y="0"/>
            <a:ext cx="4636008" cy="1441450"/>
          </a:xfrm>
          <a:prstGeom prst="rect">
            <a:avLst/>
          </a:prstGeom>
        </p:spPr>
      </p:pic>
      <p:sp>
        <p:nvSpPr>
          <p:cNvPr id="5" name="Slide Number Placeholder 4">
            <a:extLst>
              <a:ext uri="{FF2B5EF4-FFF2-40B4-BE49-F238E27FC236}">
                <a16:creationId xmlns:a16="http://schemas.microsoft.com/office/drawing/2014/main" id="{07CA6ABA-525D-6F1D-B75B-93CC2C4978DD}"/>
              </a:ext>
            </a:extLst>
          </p:cNvPr>
          <p:cNvSpPr>
            <a:spLocks noGrp="1" noRot="1" noMove="1" noResize="1" noEditPoints="1" noAdjustHandles="1" noChangeArrowheads="1" noChangeShapeType="1"/>
          </p:cNvSpPr>
          <p:nvPr>
            <p:ph type="sldNum" sz="quarter" idx="12"/>
          </p:nvPr>
        </p:nvSpPr>
        <p:spPr>
          <a:xfrm>
            <a:off x="8763000" y="217710"/>
            <a:ext cx="2743200" cy="365125"/>
          </a:xfrm>
        </p:spPr>
        <p:txBody>
          <a:bodyPr>
            <a:normAutofit/>
          </a:bodyPr>
          <a:lstStyle/>
          <a:p>
            <a:pPr>
              <a:spcAft>
                <a:spcPts val="600"/>
              </a:spcAft>
            </a:pPr>
            <a:fld id="{860C4DDA-FB74-4810-9D23-D906673A49E7}" type="slidenum">
              <a:rPr lang="en-US">
                <a:solidFill>
                  <a:schemeClr val="tx1"/>
                </a:solidFill>
              </a:rPr>
              <a:pPr>
                <a:spcAft>
                  <a:spcPts val="600"/>
                </a:spcAft>
              </a:pPr>
              <a:t>9</a:t>
            </a:fld>
            <a:endParaRPr lang="en-US">
              <a:solidFill>
                <a:schemeClr val="tx1"/>
              </a:solidFill>
            </a:endParaRPr>
          </a:p>
        </p:txBody>
      </p:sp>
      <p:pic>
        <p:nvPicPr>
          <p:cNvPr id="17" name="Picture 16">
            <a:extLst>
              <a:ext uri="{FF2B5EF4-FFF2-40B4-BE49-F238E27FC236}">
                <a16:creationId xmlns:a16="http://schemas.microsoft.com/office/drawing/2014/main" id="{49261589-06E9-4B7C-A8F1-26648507B77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r="61975"/>
          <a:stretch/>
        </p:blipFill>
        <p:spPr>
          <a:xfrm>
            <a:off x="0" y="4375150"/>
            <a:ext cx="4636008" cy="2482850"/>
          </a:xfrm>
          <a:prstGeom prst="rect">
            <a:avLst/>
          </a:prstGeom>
        </p:spPr>
      </p:pic>
      <p:sp>
        <p:nvSpPr>
          <p:cNvPr id="2" name="Title 1">
            <a:extLst>
              <a:ext uri="{FF2B5EF4-FFF2-40B4-BE49-F238E27FC236}">
                <a16:creationId xmlns:a16="http://schemas.microsoft.com/office/drawing/2014/main" id="{0F750514-DE3C-E93A-1F66-78A50428E632}"/>
              </a:ext>
            </a:extLst>
          </p:cNvPr>
          <p:cNvSpPr>
            <a:spLocks noGrp="1" noRot="1" noMove="1" noResize="1" noEditPoints="1" noAdjustHandles="1" noChangeArrowheads="1" noChangeShapeType="1"/>
          </p:cNvSpPr>
          <p:nvPr>
            <p:ph type="title"/>
          </p:nvPr>
        </p:nvSpPr>
        <p:spPr>
          <a:xfrm>
            <a:off x="685800" y="1066163"/>
            <a:ext cx="3306744" cy="5148371"/>
          </a:xfrm>
        </p:spPr>
        <p:txBody>
          <a:bodyPr>
            <a:normAutofit/>
          </a:bodyPr>
          <a:lstStyle/>
          <a:p>
            <a:r>
              <a:rPr lang="en-US">
                <a:solidFill>
                  <a:schemeClr val="bg1"/>
                </a:solidFill>
              </a:rPr>
              <a:t>Question #4</a:t>
            </a:r>
          </a:p>
        </p:txBody>
      </p:sp>
      <p:sp>
        <p:nvSpPr>
          <p:cNvPr id="4" name="Footer Placeholder 3">
            <a:extLst>
              <a:ext uri="{FF2B5EF4-FFF2-40B4-BE49-F238E27FC236}">
                <a16:creationId xmlns:a16="http://schemas.microsoft.com/office/drawing/2014/main" id="{44C746BF-61BD-561E-FA97-1F8FEFA1EC14}"/>
              </a:ext>
            </a:extLst>
          </p:cNvPr>
          <p:cNvSpPr>
            <a:spLocks noGrp="1" noRot="1" noMove="1" noResize="1" noEditPoints="1" noAdjustHandles="1" noChangeArrowheads="1" noChangeShapeType="1"/>
          </p:cNvSpPr>
          <p:nvPr>
            <p:ph type="ftr" sz="quarter" idx="11"/>
          </p:nvPr>
        </p:nvSpPr>
        <p:spPr>
          <a:xfrm>
            <a:off x="4954587" y="6355845"/>
            <a:ext cx="4690155" cy="365125"/>
          </a:xfrm>
        </p:spPr>
        <p:txBody>
          <a:bodyPr>
            <a:normAutofit/>
          </a:bodyPr>
          <a:lstStyle/>
          <a:p>
            <a:pPr>
              <a:spcAft>
                <a:spcPts val="600"/>
              </a:spcAft>
            </a:pPr>
            <a:r>
              <a:rPr lang="en-US">
                <a:solidFill>
                  <a:schemeClr val="tx1"/>
                </a:solidFill>
              </a:rPr>
              <a:t>Property of Robin Tzivanis</a:t>
            </a:r>
          </a:p>
        </p:txBody>
      </p:sp>
      <p:graphicFrame>
        <p:nvGraphicFramePr>
          <p:cNvPr id="7" name="Content Placeholder 2">
            <a:extLst>
              <a:ext uri="{FF2B5EF4-FFF2-40B4-BE49-F238E27FC236}">
                <a16:creationId xmlns:a16="http://schemas.microsoft.com/office/drawing/2014/main" id="{E115F4AF-9720-886B-8F4D-6015AB270717}"/>
              </a:ext>
            </a:extLst>
          </p:cNvPr>
          <p:cNvGraphicFramePr>
            <a:graphicFrameLocks noGrp="1" noDrilldown="1" noMove="1" noResize="1"/>
          </p:cNvGraphicFramePr>
          <p:nvPr>
            <p:ph idx="1"/>
            <p:extLst>
              <p:ext uri="{D42A27DB-BD31-4B8C-83A1-F6EECF244321}">
                <p14:modId xmlns:p14="http://schemas.microsoft.com/office/powerpoint/2010/main" val="2514206832"/>
              </p:ext>
            </p:extLst>
          </p:nvPr>
        </p:nvGraphicFramePr>
        <p:xfrm>
          <a:off x="5279472" y="746125"/>
          <a:ext cx="6290226" cy="54477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65515171"/>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Vapor Trail">
  <a:themeElements>
    <a:clrScheme name="Vapor Trail">
      <a:dk1>
        <a:sysClr val="windowText" lastClr="FFFFFF"/>
      </a:dk1>
      <a:lt1>
        <a:sysClr val="window" lastClr="020203"/>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FFFFFF"/>
      </a:dk1>
      <a:lt1>
        <a:sysClr val="window" lastClr="020203"/>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Vapor Trail</Template>
  <TotalTime>1414</TotalTime>
  <Words>1585</Words>
  <Application>Microsoft Office PowerPoint</Application>
  <PresentationFormat>Widescreen</PresentationFormat>
  <Paragraphs>150</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Aptos</vt:lpstr>
      <vt:lpstr>Arial</vt:lpstr>
      <vt:lpstr>Century Gothic</vt:lpstr>
      <vt:lpstr>Vapor Trail</vt:lpstr>
      <vt:lpstr>Killer IQ: Test Your Knowledge</vt:lpstr>
      <vt:lpstr>Introduction </vt:lpstr>
      <vt:lpstr>Question #1</vt:lpstr>
      <vt:lpstr>Answer #1</vt:lpstr>
      <vt:lpstr>Question #2</vt:lpstr>
      <vt:lpstr>Answer #2</vt:lpstr>
      <vt:lpstr>Question #3</vt:lpstr>
      <vt:lpstr>Answer #3</vt:lpstr>
      <vt:lpstr>Question #4</vt:lpstr>
      <vt:lpstr>Answer #4</vt:lpstr>
      <vt:lpstr>Question #5</vt:lpstr>
      <vt:lpstr>Answer #5 </vt:lpstr>
      <vt:lpstr>Answer #5 (cont.)</vt:lpstr>
      <vt:lpstr>Question #6</vt:lpstr>
      <vt:lpstr>Answer #6</vt:lpstr>
      <vt:lpstr>Serial Killer 101</vt:lpstr>
      <vt:lpstr>Serial Killer 101</vt:lpstr>
      <vt:lpstr>Trust Yourself</vt:lpstr>
      <vt:lpstr>There are two kinds of serial killers as far as the victim is concerned: the kind that you don't see before they pounce on you and the kind you see and don't expect to pounce on you.  Pat Brown </vt:lpstr>
      <vt:lpstr>Conclusion and things to consider</vt:lpstr>
      <vt:lpstr>Robin’s writing challenge</vt:lpstr>
      <vt:lpstr>Thanks, and keep reading!  https://www.author-robintzivanis.com/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 Tzivanis</dc:creator>
  <cp:lastModifiedBy>Robin Tzivanis</cp:lastModifiedBy>
  <cp:revision>3</cp:revision>
  <dcterms:created xsi:type="dcterms:W3CDTF">2026-05-31T11:44:04Z</dcterms:created>
  <dcterms:modified xsi:type="dcterms:W3CDTF">2026-06-01T15:51:21Z</dcterms:modified>
</cp:coreProperties>
</file>